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  <p:sldMasterId id="2147483650" r:id="rId3"/>
    <p:sldMasterId id="2147483651" r:id="rId4"/>
    <p:sldMasterId id="2147483652" r:id="rId5"/>
    <p:sldMasterId id="2147483653" r:id="rId6"/>
    <p:sldMasterId id="2147483654" r:id="rId7"/>
    <p:sldMasterId id="2147483655" r:id="rId8"/>
    <p:sldMasterId id="2147483656" r:id="rId9"/>
    <p:sldMasterId id="2147483657" r:id="rId10"/>
    <p:sldMasterId id="2147483658" r:id="rId11"/>
  </p:sldMasterIdLst>
  <p:notesMasterIdLst>
    <p:notesMasterId r:id="rId43"/>
  </p:notesMasterIdLst>
  <p:sldIdLst>
    <p:sldId id="258" r:id="rId12"/>
    <p:sldId id="291" r:id="rId13"/>
    <p:sldId id="259" r:id="rId14"/>
    <p:sldId id="261" r:id="rId15"/>
    <p:sldId id="273" r:id="rId16"/>
    <p:sldId id="262" r:id="rId17"/>
    <p:sldId id="263" r:id="rId18"/>
    <p:sldId id="281" r:id="rId19"/>
    <p:sldId id="274" r:id="rId20"/>
    <p:sldId id="285" r:id="rId21"/>
    <p:sldId id="265" r:id="rId22"/>
    <p:sldId id="276" r:id="rId23"/>
    <p:sldId id="277" r:id="rId24"/>
    <p:sldId id="275" r:id="rId25"/>
    <p:sldId id="278" r:id="rId26"/>
    <p:sldId id="280" r:id="rId27"/>
    <p:sldId id="279" r:id="rId28"/>
    <p:sldId id="266" r:id="rId29"/>
    <p:sldId id="286" r:id="rId30"/>
    <p:sldId id="287" r:id="rId31"/>
    <p:sldId id="288" r:id="rId32"/>
    <p:sldId id="289" r:id="rId33"/>
    <p:sldId id="290" r:id="rId34"/>
    <p:sldId id="292" r:id="rId35"/>
    <p:sldId id="293" r:id="rId36"/>
    <p:sldId id="300" r:id="rId37"/>
    <p:sldId id="294" r:id="rId38"/>
    <p:sldId id="295" r:id="rId39"/>
    <p:sldId id="296" r:id="rId40"/>
    <p:sldId id="301" r:id="rId41"/>
    <p:sldId id="267" r:id="rId42"/>
  </p:sldIdLst>
  <p:sldSz cx="12192000" cy="6858000"/>
  <p:notesSz cx="7559675" cy="106918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/>
    <p:restoredTop sz="94613"/>
  </p:normalViewPr>
  <p:slideViewPr>
    <p:cSldViewPr>
      <p:cViewPr varScale="1">
        <p:scale>
          <a:sx n="105" d="100"/>
          <a:sy n="105" d="100"/>
        </p:scale>
        <p:origin x="792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347DBA49-1B6E-6090-8CF9-71CDAEEEE44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812800"/>
            <a:ext cx="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90168DF-3420-8359-2C33-5339A1972B0E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 noProof="0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691C638D-FA0A-95C9-0E0B-61AD08B3603F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306D262A-1B34-AA33-89B7-688DCBEA1DA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8BB5CC39-0FE3-A5D2-12AD-F6F348175CA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FFED7BA5-BBCB-331A-9292-32282AB4035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6825"/>
            <a:ext cx="3279775" cy="533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7E55C4FF-CB00-4A3F-BDA8-BEBDF727460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78FB137-ED69-B7BD-2EA9-AFBEEE379A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DED7136-0FCC-43E7-817A-58628DB80B7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DFBE4C8-217C-BA7A-E9AA-0EFA0E8D150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C771EC-4EAC-4807-8BFF-C23193E5EAB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57928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959593D-C0BD-FE0C-62E6-E4CA48B3B2C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AD0B4F-CB34-063E-446E-1F598F32E54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A9E173E-7CB9-9E1E-A555-3092FD374CE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150B8-0222-4E0F-AC3D-9D1EEDD32DC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896636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133" y="329295"/>
            <a:ext cx="9753735" cy="357662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337144"/>
          </a:xfrm>
          <a:prstGeom prst="rect">
            <a:avLst/>
          </a:prstGeom>
        </p:spPr>
        <p:txBody>
          <a:bodyPr t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0CD47404-7EA2-A9F4-0E20-93768C613FE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D1E5C8F4-8086-E02A-8E16-CEB6AFF4845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710993-4162-4DA2-995E-D31BD42F084E}" type="datetimeFigureOut">
              <a:rPr lang="en-US"/>
              <a:pPr>
                <a:defRPr/>
              </a:pPr>
              <a:t>9/3/2025</a:t>
            </a:fld>
            <a:endParaRPr lang="en-US"/>
          </a:p>
        </p:txBody>
      </p:sp>
      <p:sp>
        <p:nvSpPr>
          <p:cNvPr id="6" name="Holder 6">
            <a:extLst>
              <a:ext uri="{FF2B5EF4-FFF2-40B4-BE49-F238E27FC236}">
                <a16:creationId xmlns:a16="http://schemas.microsoft.com/office/drawing/2014/main" id="{5B325209-900F-8926-1DC0-CFFBCF1ED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49C744C-8DE1-4777-A4DB-3001CF49AA8E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77499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>
            <a:extLst>
              <a:ext uri="{FF2B5EF4-FFF2-40B4-BE49-F238E27FC236}">
                <a16:creationId xmlns:a16="http://schemas.microsoft.com/office/drawing/2014/main" id="{7BDBFBF5-FA03-04E5-4D6A-CA2E72F3C72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4" name="Holder 4">
            <a:extLst>
              <a:ext uri="{FF2B5EF4-FFF2-40B4-BE49-F238E27FC236}">
                <a16:creationId xmlns:a16="http://schemas.microsoft.com/office/drawing/2014/main" id="{67F7DA8B-B914-B8AE-88D4-457D1BF3C605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7CC2001-33B6-4128-80FA-423131422C4E}" type="datetimeFigureOut">
              <a:rPr lang="en-US"/>
              <a:pPr>
                <a:defRPr/>
              </a:pPr>
              <a:t>9/3/2025</a:t>
            </a:fld>
            <a:endParaRPr lang="en-US"/>
          </a:p>
        </p:txBody>
      </p:sp>
      <p:sp>
        <p:nvSpPr>
          <p:cNvPr id="5" name="Holder 5">
            <a:extLst>
              <a:ext uri="{FF2B5EF4-FFF2-40B4-BE49-F238E27FC236}">
                <a16:creationId xmlns:a16="http://schemas.microsoft.com/office/drawing/2014/main" id="{27C4371A-1072-0F60-9D0D-74189E50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976C12-380A-4D16-B931-06B07C7BE562}" type="slidenum">
              <a:rPr/>
              <a:pPr>
                <a:defRPr/>
              </a:pPr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68123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34BE578-FE90-14BE-62C0-FAE8E67763A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5E4509-9A52-3A85-00E9-299554BD2AA1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9CDD92-EFE7-35D1-4AF8-36C312B3CB4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3BBF55-4A60-48A9-98AB-A6D1D2AA26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23810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1592CD-AB59-0922-8CBF-CE2798D0923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BBAF70-223B-AAA8-E677-4CF1004223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CEC251-80A5-678E-169A-30A9D21B609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141FB-8043-4431-80DA-660D65CC07C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5447567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2B78135-4200-49A6-A1FE-94E7873F654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5C035D-26A0-7F62-9521-869F19E2BBB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19C1EE-6A4C-E83E-8CA8-5054FFB703E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1A43A-7E08-4FC9-9DF5-F15B0EFFCE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254686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83188" y="987425"/>
            <a:ext cx="3008312" cy="48720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43900" y="987425"/>
            <a:ext cx="3009900" cy="48720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F4246F7-1EFB-378D-3DA1-BC20572E02D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6071F3D-0A3F-F937-8FD2-C64C95E22CE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E71675-8F17-38F9-06D0-7F390E2BF70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2D334B-A456-47FE-9931-67D8865682B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423779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D6E41526-8F32-1F37-ECCF-5CA2B19E6F8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6832AA3-B9C6-C988-8AF2-C6B7541C374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9234D4FE-FD1C-8CAA-17CB-B3D88427E01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34386B-AFC2-4FF4-9732-D6A67FCD757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0906359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7E167A1-8725-DF33-D45D-B7687E32173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27C692A-DAE8-A199-7449-83937F4D3B9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EC3DEA-B637-BD76-5D83-3231D827077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F73E8B-795D-4000-8318-3F9943E7C3D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648142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C18B884-7A02-9E86-3921-325AE31709F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87FB2B5-AF4A-8FA6-1CDE-3D4DBCB9739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7D07C2-A295-5244-5C11-9772808D68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9EFA0-BE4F-485D-BFB8-1507EB8EEB2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063236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BD60AB7-DE88-EED3-6E55-B3054C55F2D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FCF27B2-4265-3B52-297B-B750F2C61D0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CAD92B1F-2827-0B30-0491-A8F4234773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A851BE-0EAF-4107-BC75-5D877C01F6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5427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1122363"/>
            <a:ext cx="2628900" cy="50546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122363"/>
            <a:ext cx="7734300" cy="5054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B64B36B-8F37-1A98-5ADB-915E72399EF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68C47A2-6B8D-1751-6077-B7F6FE55C2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ECA2622-DC5F-F7D4-CDA0-95C872CA0D4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EC981B-89D6-4D2D-9BF1-0A250839604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923865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85F51F4-F893-5775-67FA-81FBAA5CF08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F8C9A0A-ECF3-DAAE-290A-D74AC18F57A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27DCE8C2-C1F7-49E9-3737-DF6695BCC28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75408-8700-40D5-8CEC-6793D585D1A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428002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EBF812-F4F5-33BA-450E-2CD5CF85D9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0918F3-9D1B-DEFF-7D89-69A773583B1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D39D27-0271-6373-33A4-A36D641DA34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D49C0-5519-428A-9FAE-3A062C7F06D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63997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6488" y="457200"/>
            <a:ext cx="2627312" cy="540226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9788" y="457200"/>
            <a:ext cx="7734300" cy="540226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F3CB1D-679C-AD5E-A100-AE1308F5D7A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29AFD4-835E-017E-697E-F2330F0CF72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6ADF0F-2200-907A-2C03-1F5D49153B9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F4B9D-15D8-4695-B1FE-917414FBAD5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110411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8566D6-3E4D-A98D-3D37-8E055F31088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42915E-4E74-1AFB-7EC1-33A4A89787A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5A48B0-A541-4BEE-9ADD-CE632B855D1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93094D-8992-4AF5-A570-2097DD866B8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058926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7427EE0-ACD9-1016-5CDE-7380C18C552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9E877-BFBA-92C4-554A-0278B754516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5C4B8A-DE92-1BB7-7DE8-5BC8F5E8F2A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E8C02-E72E-4BE1-ABAB-C0492369951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968497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2F47AC-EFB7-75E2-609A-EF68FC61CB4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87BE19E-4D09-8264-A48D-CF46FB23E0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296C6C-F90C-EF9B-84CB-23C21F85D9E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348AE-9452-4B15-A860-ADE8F9BBB5D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009832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5183188" y="987425"/>
            <a:ext cx="3008312" cy="48720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43900" y="987425"/>
            <a:ext cx="3009900" cy="48720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86A7A1D-EF4C-59EA-2279-41C70E3D658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B610E5E-10D3-4AC5-3803-6CC92A2078D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C7CC789-45F2-782D-46B2-483197D1278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ECFB53-95AA-4A3D-BE32-4891FEE614B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14148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52E0D38C-9897-F9CC-E232-A270BF73D6F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B0FCDC3-365D-7A03-F018-96F9F31268B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A8B11BE-4FB8-4378-B472-A8C63C2369B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0E13E-6F63-4372-BF19-FF39D7B4919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16846230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581FE5C-76D0-537C-8202-7FF51F23C4D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08AA286-36E5-28F8-34B5-3E048B62226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FF6C49-1884-608C-C820-4CEA98D50AE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C863BF-D436-4144-86DD-1D1BB0DF45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9557186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A843E381-D9CA-775B-C76D-4115451858A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84052B6-E843-8C7F-EFF3-C4EF0E327F7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C13D705-D16E-0C3B-5AE4-97DE7309B07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CEAAA-71EA-42DF-9C5C-341957F8B98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2379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64ACC8-7912-51E9-1E70-1F2B7CF0557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40CB3C-3C95-628F-9D1B-4C9AFCF5643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9CC090-4E22-2063-0959-312709DB886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83D5F-95B5-4F61-BFB1-A0FEF86184F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237355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4235703-9E6F-6E76-3776-BF167FED984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9A312EB-FD67-D980-F36B-1ECA34FD7AD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FE45AAA-9E81-2CB9-83E4-FC430E6AD81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B839C5-478C-4FFA-AF0D-52767655D8B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54349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EF6EB3E-A2BE-6939-35A4-852CC446D7B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941B50-FBC4-4999-CBA4-888DD513AF0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9368AAA-7C53-5F28-7384-25DE24F1785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EF9FE0-F449-4866-BF80-1E1292D5330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08424784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CEE2322-25EE-F9FE-3BB7-482BBE0EDE5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07B0FBC-8DEE-47C6-C178-9FBEA15F422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8E7E3A-59FB-94FB-7685-56212C50C71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9107A-0715-4CA3-8B28-62A4A25855F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2896365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6488" y="457200"/>
            <a:ext cx="2627312" cy="540226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9788" y="457200"/>
            <a:ext cx="7734300" cy="540226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4FE89-A866-CAC6-46C9-C26463A01EB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EA4836-1FF3-A48F-F8A4-8B3F92A0409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89553E-6E53-5FBE-3EFF-26B6BDE14DB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F7577-3C48-4D9E-B2C4-291A82EDEC0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89160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915D2-5124-B588-67BB-82A28CA0B65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631985-4E23-DB42-71E4-6C849694725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AB8E14-C8DE-6BD9-C4A3-11FDC84D889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406F3-ACD5-4F41-9A36-C9DED715F41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907177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C24D81-C91A-F107-E767-66BEA890478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F0AFDA-C3EE-DD63-01D5-BC2F7F3C5D2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72D2F-82EA-DDE3-DBDB-AF97D9309D7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58093-CC55-4994-B729-001631A561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79132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497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497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B0AB5FF-A264-FC61-9FA6-AF2B47954E1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673EB0B-479F-9DDF-5161-26576532405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3B2B069-E04D-6BA4-ED9C-54F8A414A50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46F82D-EE15-4867-A98E-E0AF107C18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75273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43F321E-3319-370D-C16E-D7498E45C16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506E0CF1-D484-03DD-4C0C-E4351781E96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FB094BD-1AF0-ED63-C5ED-EA7DE305084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F8049F-2BC8-46CB-8891-83CCC28C7B7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01700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C9FDE89-F735-F8F5-2F43-FC3106AAAC9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F8C8A0-979A-29A9-1F31-EBE95E43083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4EC575F-18F3-73E9-6DCA-754C778F6AF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04DF9-15F2-4EE6-8E34-E0D0A129DE9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30179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14E7FFD-29EA-1FF1-CE1D-F396AB36848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777131-348F-EBE3-148D-85510DE2ACF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07501E-66EB-DE2B-0665-7212C0CC0A3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F54F7-4896-4BBD-ABA7-3C4C7648376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21286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256D366-A734-DCCB-CDBB-5BB308C2EBB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FC35228-A187-FF76-349E-39504F23AA9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DA2F461-67BD-FA0E-AB08-375A271FC87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FB1592-E750-424F-BFBD-FCED4F33163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69707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42F6EC6-31AB-65A9-2B7B-5DC887D08A5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D3F50F1-BA82-3141-19FC-D8EA78673D2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EB3CB80-0AB8-6390-E21F-A2349EB3A37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8EB453-B8FE-42D8-A938-74569C24A91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10222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0AC4C08-CA10-94FD-6EF6-D635E35E568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0E0067D-C292-C3A1-5237-96E8117BD56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DEB7786-8085-8CFF-03C6-EF3E3151AD7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8B3F91-131C-4BFD-B730-EB189B036F2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92112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7B838B-92EC-AA68-C939-43336B6F5B5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E1D278-7B09-6151-B0CE-A69EC7DBA4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335EF8-54A9-46F0-AF2E-C22616618F4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D0F54-68BE-4784-8F14-5DCC313EA65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35726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02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29C874-3968-02BE-ECC3-11877CFD9DE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559C65-3E1B-9958-A4ED-BCCC587F881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A5FF6A-9598-749B-0980-9E07A1C4C9F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CC02A-E4D4-4295-B192-B077C30B392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086050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E67198-604E-8BA8-320E-AFE1472A19A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47F719-0ED9-B5C8-9BDF-B83761CEF72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4F35DD-B154-4820-A235-BCA41AF309C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B0B3D-5CA1-4194-B624-FC44A1275C6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37019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14115B9-18F9-41CA-986F-72ABD4FAD53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8E9F51-BE95-476A-00AE-FFF3BDA8D66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61F74C-FA06-F17B-51FC-70ED49EFED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0BF40-0C1C-4B37-B2F1-22BE7332BD6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36522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51ACCD-07B7-B847-A224-254E08EBC48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591C08-0461-8ED7-B158-1ED6C9A7EBA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E31D85-BBDA-A9AD-373E-AB472CB9062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121FD-AF5F-45C4-8B2D-709F813CA01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969434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365125"/>
            <a:ext cx="3789363" cy="5810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779963" y="365125"/>
            <a:ext cx="3790950" cy="5810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6CB2738-30BB-E1A4-6BDF-1140A784BF8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16009FF-E466-459C-83EA-A81BB01CBC0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1D6FDCB-15C4-3895-9A89-26512FE55AC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54F85A-2FF1-4943-968C-85EAE41E07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6325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6B69C86D-0C48-B925-4C38-9CEB3282CEF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EF99D9E-3DF7-4B96-9436-A88FD237A0A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0ED0A24-4C47-DA59-FE14-FCE33709BA5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AB3C0-6EE9-4984-88CA-E7B4BEE2C3A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458150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82EEB11-96F7-80AC-B781-D86E366CEA4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A4DC65-3682-6335-CB09-A1B7EB42154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36CBAA-8CCE-DAFF-9C3D-08A066EAB42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06DB0-7DEF-43C2-8A32-BF72FF4AC97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5820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2F004965-CBCD-605B-886E-4A2199343C6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8D66B6B-7514-2DA6-9191-BF8ED60D6DB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A1A86A1-603B-786C-C474-A09B0B64127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22E75-9A57-47B5-996B-3E0375B9D94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85829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48D37D3-116B-5DFF-BCD2-BDD926C79B4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B7D65CF-4F5D-B685-E293-DACFE49579F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3F0E5B8-3EC0-FB36-7993-561150A04B5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4F6F5-8788-4F0E-A74A-C6DFA1C9BB3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20959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CB54B5A-05CC-04F5-0B13-EC2DC83C186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F32BFF3-5182-91F6-B25F-3370F0CADE6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19E187D-32DE-800C-A4DB-05544622EC0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EF89DD-C038-468F-83E4-87B7ACC93AD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114499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D80F5B-034A-184B-D4A0-67C1A9DD178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B84B03A-86DD-9CB1-324F-2E207455663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F7394F9-C04A-66F0-C36B-FB3900F110D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3BF28-7081-4BC5-A32F-A41D310C269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96717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20AA8B-26DC-BB39-EE26-F48C5B484E9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D8B694-ABF5-6D14-1A55-CC78072626F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C700FCB-8763-0360-F12B-283713FA9A5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32A2BC-99DD-480D-A97A-011933A4888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33604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899B4F-F352-3642-9D19-CE99F00BF10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504583-FE97-53B4-06A0-A44E7472AAC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63AEF2F-FDCD-44E1-8FBE-DDE0271E8A8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3F2CB-DF9A-409D-8A27-8550B05809B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893215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953C53-D268-6061-44D1-2B476AE0F55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DA58A8-3B9A-F4A2-C29E-FE979B29420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01C01B-37AB-FDCF-6C37-6B0888CDC6B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62E88-049A-4B49-8945-4E5E58E84BE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66328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36B4AEB-9CA1-F06A-A36B-06B36560A9A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3730C8-0604-404E-EBAC-9A2D767C542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7BFE1F-B489-620B-1138-48480B4CCAA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FABE9-B536-4C42-A91E-6798D9C67BB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011490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841B5A-0D34-4637-B96A-B4A5FA5C93F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D8140DC-A932-7A7C-2843-8E5E3C8B15E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E3EC2F-018E-150D-453D-4EE82658E97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104A4-A74C-42C1-9DF4-467AD797CF4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2390361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0013" cy="43497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0613" y="1825625"/>
            <a:ext cx="5181600" cy="43497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44FEBCD-34FE-1733-3FA5-3136CC3CED1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40E0FCA-8FCB-C9ED-AA3E-78BE2A6D133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5E2C95-AEC8-D9CC-76A6-5E6FF4DC7F7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2AEB-32F8-49B0-9121-2DA5CA84130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920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4F9B756-9F57-B911-4BF2-767B1F0D281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1961E23-E58D-367B-255B-A603FC19508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32DEEC1D-824A-9504-A233-22F635F6611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68AF5-951C-42D0-9DB8-00D01A80F87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741353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B401A2-F483-6B81-D177-2BDCCE43164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1899C0-A01C-3CEB-6549-F82C2675A40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8D543E-734F-C07E-1819-EDB889D203E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03451-4991-40FF-BACA-9B3FB593047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6442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D7C474F-1EAF-6ED2-0627-A90B1633F04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FED88E3-DB97-9068-011B-E7CD4381B80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C14E742-6AF9-AAF3-5FB6-A94957F7CE7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81F7D-8A69-4438-A59F-122F5F91A7B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0240984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9F6BDBB-83D1-3E79-F1F1-EF22C90D469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33B9D78-FFFE-01DE-8FA8-AC3289FFB67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6B1AD99-8731-488C-D8C2-3DB877DB2B4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DCE1A-492C-41C6-BBA1-B2226025D9D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389109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D04669B-4B46-0DE6-D6CD-E95C5906792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95A3C29-B355-7349-1312-A984D1B5B0F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D2F142E-7E72-903D-220F-39E36726D51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D7E242-A892-4966-AE0D-60E18A4C087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031781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35F6743-57E2-33DD-2A23-3E4E68FF7C4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C523E94-93E4-DDA0-B300-4848D1E3FE9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7754D70-D21D-658D-B32C-F9EEF4DA3B1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C8EDE-07E8-4038-BB0D-E3E01E915A5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150234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C0DC9D-94B2-D86E-11B3-C29A5AB0F9F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A0ED44-4FCA-5E85-3D41-A2180F21A0D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5CE515-F403-99C5-4E34-093602A740E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D7BEAD-0BFA-42EA-A2A0-02B6181F403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723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02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FA4176-4F4D-04D7-6233-E5F748C540E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98D706-C911-5FAC-199F-A936B9F4278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5F6D11-9969-E8A3-F498-AE1ABE48F67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57416-13E1-4EAB-AD45-8133B24A47D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8517775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CFAE07-5CB7-BC4D-E1FA-B75BC0136FA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3D91F6-135F-C971-E870-86BBFEB0B1C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2A82BC-7C24-E653-78AF-EB52525D49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B428C-421A-4D87-A1BE-54A66A82E24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201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26E010-9B71-38A5-7FCA-2AD7FD13585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3E3C1E-2913-9CBC-5965-320ED05F1AE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E45BF7-71EB-A34B-F8D0-104C01E476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0446E-880E-4BE6-A5CE-88DA186147C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756354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93C81D-68D2-6C49-ECBB-47DB8294A33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B2C6BB-993E-E10F-C6B4-5299A8F1026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2AA207-31D6-FB03-61A5-28FD12E47D0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1AAF1-5B76-4E90-978D-845532BAF0A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1688411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1850" y="4589463"/>
            <a:ext cx="5180013" cy="14986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64263" y="4589463"/>
            <a:ext cx="5181600" cy="14986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13A8E01-6F36-0164-10E9-16B80AC155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17E9032A-46B2-F122-DEDF-3BA783B4313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26ADE05-7268-0189-9508-751B39023CA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9ECA1-A7FD-4AAB-87C1-73732C6F632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399784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AE200AB-C807-F1F0-4FBB-8AAD6E8A07E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6FBDC5CF-84D7-6624-8699-0446ACE8291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758356D5-0893-4A97-A02F-3B0DC3269C5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592567-3A78-4C89-822E-1F6DE675462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03461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DD92BD8-7994-1745-8889-A8593D3CBAB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9D17656-29BD-5D40-5DF9-E0752178925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092F214D-4E55-42C3-0D37-156E1438EF2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4F91A-109E-49C0-8970-79F84239D9A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380923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56E725B-B3AE-3D49-E992-69431F03509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9A9355-E193-411C-C418-E87FAB2C2A7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B9375A-A4AF-6F49-432D-6284D68EC97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C54B0-3EA1-4F9E-BE1D-1DE61F82075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621496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3CB8868-7054-F07A-E08A-36F7E0BBBA4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4A7BDE8-79E5-9113-CAA2-CF51FB3A09E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093BDA8-0DAF-FDDE-433E-138D52EAE6E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5336D-8237-42F4-8C4B-7569D0EEB05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089485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C791F11-CF4A-0695-B90A-C96EF2E3ACC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58FC65F-062D-0F79-1779-457073F64BB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2ECEED3-1075-032E-003E-B53A661A2C7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ABC217-AC95-4816-B47D-D5F0A9F0A4F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951439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3C8F4DD-69E4-1416-25A6-A0AFD8E24A0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2979D543-D7FB-7E92-3056-B4E49203683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4F00BAE-5C7E-0291-B8CF-321D9D8CB6D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4A62D-E6E4-4F80-B832-57AD29BDFB9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682865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446F5C9-3BF2-6D13-D02F-4C53AE9A7B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43FF6E-66B8-A5DB-FCDB-7A7CB613883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D75F78-B229-E5DD-A7BA-11B63D06442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C5B89-2E3F-488F-81CC-EAA2E8F93D3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128295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18550" y="1709738"/>
            <a:ext cx="2627313" cy="43783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1850" y="1709738"/>
            <a:ext cx="7734300" cy="437832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18011D-3700-FBCF-CCD5-CB2968E5A0D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B71263E-FF33-9D87-6472-19A44FC0BBE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56047E-F655-054B-6CD5-4EBBD743E82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0E01B1-D32F-461A-B873-E14C782A993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560501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74E3ED-3E25-2305-3FDF-59E1499F973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7CC2FF-2CEB-B97D-5533-22B16877B74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C48FE9-EFC0-314D-2256-4DD6D9B602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26084B-D9CB-4299-A818-64FDF40B4C6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554922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DC8E7B-17C4-E62F-8692-CFA93321A23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ECBCC-5A78-DD7F-B9E8-CA63C918E78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56D63F-6638-826B-F38C-D6C6C35DB5D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6F203-DBE4-4A15-8DEC-332F81F653A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59774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AB36F98-2855-CE89-A2C2-24A9ACE1C68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6374AB-D8AE-2800-16BD-BDF39533856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1D1EF4-A309-4E59-9133-15745569BF3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A83B3-2343-43B2-857D-B319A3F537C3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1199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13013" cy="43497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503613" y="1825625"/>
            <a:ext cx="2514600" cy="434975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1F23F05-1B9F-62E3-7042-F8AEF3F7BA5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A0754EFF-9C7B-637A-9077-C289C30ECD4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4979ACF8-7510-09CC-EE4E-732A3EE7191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1F27E-473A-4FE8-A174-49F9A85DB08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8723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B7DCBE5-AEAE-DDCA-7037-F6ED321C500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F06E5B-0A70-DE92-E699-F7FD6C4B32F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6F634C-9EAC-8EA5-0A42-BCCA9C9CB92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DEFA62-34F4-4390-A661-FA56B1B577C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647704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D82DD98-04E0-D174-C9AD-80031FE52B8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8B3EC827-2C19-66AC-7343-A1D34840548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BAA2AA61-4E57-8C9D-3F47-41EED7849D1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5DD5E-89AF-466E-9904-5AEC6933AF5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926265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304993A-B9C6-9689-0B04-0EB48ECE9CD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1EF8DC-1791-F074-B0C1-7BEBD461A3D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0916BC-5113-B93E-B101-21FAF0EDFFE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A71D0-900A-45DD-9218-D8004A49311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0415647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8962F13-7A47-9CC9-4E1E-C99EACF63F9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702132-FA1F-ADBF-9251-F34835A5476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AE98DCB-8A68-171E-5E34-5D1C29F3D1A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65FE00-AE61-4CBC-B24F-86A18BE19B6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510600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AA3BA0F-1BC5-9FA8-39C3-7110208EFDB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0483CC4-47BE-B902-96EC-A3BE0BE3D79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C076AC0-2FA1-2F20-8FE4-B3164E0D0DD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5EC36-16A1-4867-BE86-D5CD22A94AA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944867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0B23543A-0CB1-0ABD-F005-E52CAE12078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D84CC545-7D93-A6ED-09F1-4767F8A377C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ED624A49-806B-1A9B-A234-3E0CB07ADA5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00033-A65A-47DD-B233-63F232C0D7A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0352953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80C123-C069-F461-B965-BCDDCAAECAF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AB570F-B024-3529-A43F-EF7E32B602F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A14720E-E7B5-0C54-FB1A-45C332802CC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E9443-7310-48DC-AF6E-301E92CA794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666604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7313" cy="581025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025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F92AC8B-D1E9-1FB0-2DCA-29E4B43CD2A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098661C-7DEB-6D82-0610-F25812C08A4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CAE09D-0A68-1EF8-FAE2-BD0B2C4201D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CA62E-0CBA-4262-BB81-0FC6D570666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01015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259B14B-5C1D-BB4E-E7B5-A1E664C6FD4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A7A703-15B7-DE73-80C0-2F3B024B0D1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12E2EF-E246-3222-064F-E8E201A7143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D3BDE-A541-4EE7-B276-E454117BCD2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39478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CC7CE5-3C73-F5D5-040C-D8475B71BFC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596D11-79C4-5A75-2412-682F31519C0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45637-AF0A-74CF-A80E-FD904174A66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86145-1D1C-455A-BE62-959CCAAFA35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48015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02863A-9CBE-5344-D599-7C8664D91FA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F4291A-E34A-DF12-664B-28BAF61ABFC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708F1C-8336-9FED-1BF7-F9F22786E17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CEAE6-1718-41C6-AB4C-367F937C8C9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188010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8A062B2-5156-36B2-4337-E24F0706A1B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7D0341F-6B7A-A632-9171-1A5F41B5C4D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6FADD2-B5AF-DD58-1AA5-BB1413F55D1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993F9-3807-435B-9ACC-7D28F8338AC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8737321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9788" y="1681163"/>
            <a:ext cx="2501900" cy="8223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494088" y="1681163"/>
            <a:ext cx="2501900" cy="822325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D84F7A6-60EA-7FB3-EFC6-22192157FED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EE75C57-F5F3-D53D-F573-B6117EF7BA5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91C400C-F901-DEA6-B30F-42EAAA732CE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C9369-092D-4ACB-9663-631C63E25EF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38931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A983D70-9E0F-DFE3-9A01-D8F5A03F121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4E7A322-4A0C-D168-C40A-8ED06634417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FA1BA9EF-9BE4-6954-2A91-A8909701DB0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57DB6-27B0-4DFD-8591-2590F8BF0D8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101042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9EC1642-6770-12E9-109E-E3B874F15FFD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DB158E-A495-D746-3AB4-546BB02F4E0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DE19E35-3690-F915-5313-49E51467D39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42D2A-C3AA-4616-B3ED-FF12E0A26EF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3258213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37E99B0-6E3D-C081-10ED-6AC8DFD2AE1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23E2E58-C96F-0FD3-E839-2ED865CBFE1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E57AED-2755-72C7-FC9B-34C391D4EEF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52BF2-F17C-4CFB-AAD7-7719F8F183D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590362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95B17E3-D191-5311-5601-7FEF31D39AB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9EF48C9-CEFF-FDAC-485D-186D1F302E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E6C5AE2-213A-7B24-05E1-150766EA418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A39DD-B582-45EC-9414-031F6FCE78B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62634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31F7C18-ABEB-A6D8-C8F0-CF151832308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2F41D12-DEFB-2C49-7C78-DE060581841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5E45327-CCBB-280A-7EFD-82B59BFAC1B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9EE57A-2062-49B2-A568-8941A3EF1BB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5529737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62449B6-0477-8DDF-69F9-060658B71696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62DDA8-081D-263B-C2D6-F29143EE1A5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1F7F19-4CA1-D4A8-A83F-33282174D1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7B68DC-F4E0-4DE0-AEAC-375077EAE51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14650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6488" y="365125"/>
            <a:ext cx="2627312" cy="213836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9788" y="365125"/>
            <a:ext cx="7734300" cy="213836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82EA8F-CDCE-3C4A-E801-6F0CE3D65FA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3C5BE5-BC79-9689-8438-6B9A6181C26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E58D55-3036-3414-2299-82DFA425DEE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36F433-676B-4333-882D-D73BDA76AEC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656039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73A9741-F7D2-CAD7-D6D1-91E98872CB1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533C6A-C756-9B80-1A42-B453A0734E1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676579B-A117-E770-6B6E-48A99709196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5B36E4-F8C6-4E77-8657-770F75A3473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859667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77650BB-D940-D947-680E-2530043961D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9A7074A-0D28-3132-4B50-382EEF2768D4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BAA3150-59B9-692A-9691-97E9B8B01E3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8EAEC-02A6-47C6-B49B-9FE66D3085B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3387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8D21029-11D0-6E88-AC64-76AA5C3D1E29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9690B04-111D-E4F1-460D-1A955FB8A73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9366E3-8A47-516F-16ED-51B2A54482CC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8227FC-FBCE-4F05-98C9-86471D74D17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3002742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119180B-0502-E82F-2E10-9C7F42372C0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47EB477E-956C-5B36-9F04-12DC55F1014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587E0A4-4569-A8DC-3E46-1D4EBB826B73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6005C-0B92-4E8F-8BF7-B63E64D618B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9081260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727DEC3-D1A0-E0E6-E5E8-948C3E56E49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D964D78-4A1A-01E8-EF15-7BB1709781B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8CD76A4-497C-1789-D71B-094F464490B7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48BE4F-489D-40BF-B8A9-4C0BD94AEFC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967971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BC0B9073-883A-B9C6-03A0-0E5943A6458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77BFAAA-AC1B-FEA2-1E8E-17548F0902EA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C5575A76-DDDB-D61D-6045-2DB1375F7C8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71327-381B-4261-BB03-D0D76534D76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547647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F144607-3A57-DAFB-12E8-95E1926D7E9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F591342-AA97-6A52-1D04-0631E3BE9746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FDCA86-0250-2BC0-C443-8BE57EC7F0D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F3CDA-EF18-4DC2-9AE3-BE31FDBE0D7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746853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05EB047-D26B-9919-17D3-4C13C39504B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BB57438-3639-CBD0-20F4-DBF8CDD7F9D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7A28577-5B76-E03D-2670-281D87530E0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B75EA-6E19-4C85-A9EE-5F5744133F9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564863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1F810DB-C86B-BBA3-5512-F364F4E6E06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BC26CE1F-E7CA-1BC2-A6D5-50A653AC4DF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8C45EAC-20AB-BD48-F14B-111B57935F3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33A98-9A8A-47E1-BA0D-08EC5A6AC374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926255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27012BC7-D554-9EAE-CDAB-3F0BF6571F6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29E5E71-95EA-3BEF-AB59-28AFC7A7A46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51198F4-7127-AAD0-109E-EAC23CA15CF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0D6BB-0372-4945-8D56-7BC9583DF9B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9497284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ECCC3A5-BF57-C328-FCA4-2228095AF9E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272E5DC-3B1B-648D-EBDA-C794A23FB4F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014990FF-4D06-EDBE-4A6F-15A712E0158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09ACF-FE07-465E-93AD-0BFD2BC906F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3100428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EF17C12-60E0-0C43-7DC9-E5EFCC842CB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1E01E2C-7BB9-F6BC-A21A-CE9FCAA61C62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8F752AC-535E-844D-7474-1F4FCC47C0AA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C81F9-28A2-46BA-8085-A7D4BD9CCFD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54644882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580A468-2451-CEA4-C171-3D0EAC1DB57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827248A-A629-914A-DA9D-578EA051167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F98CF68-E86E-C03E-2751-4BD1D340B6E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55829-C482-43EC-961C-6BFD12BE14A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3689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B5C3693-BE61-5115-C64C-F709EA8A51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F66B4D9-2622-54A2-5D68-6B09072497E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AA2AC9-38B0-746C-F748-B3598C961CA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7E809-6B04-4615-937A-10E245527490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2882794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9FB1E04-FD6A-A19E-F101-E1B9E87C8B1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310CFCA-2793-53CD-63CD-7091BEF95BC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84081FBE-15E9-C3D5-1F0F-D187A0E82A0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1BB10-A9AF-4F6D-B62C-0C5EFB1FA18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49410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F9CCDFB-39CE-C819-C55C-43D09E37F32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330C0D5-3BE4-8803-6A22-275D5A5C15C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EE0B447-D554-9B39-4FDE-839711349C4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8C8CE-8BA3-4416-AEBA-175BF7AC14E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440181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4963"/>
            <a:ext cx="5408613" cy="39751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0613" y="1604963"/>
            <a:ext cx="5410200" cy="39751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471C118-491E-059E-3E23-149E8AEBF4B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72DDB62-1137-932A-01B3-2B36AD4F283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21BBE659-95E5-78D1-3625-878E8F67A3A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2E7E0-0C9C-4DCE-9E3B-961BAD0D6F4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372569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FB1A638E-4DE4-CAC8-68DA-DB64A20B19E7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3177842-B42C-6884-5A7C-CD31454CC50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05F0C806-1000-35F5-F5D9-85D52D75A2A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45B1E-9805-47EE-969C-EBE89EFC1D4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8780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9B448482-D7A5-0A62-C12B-4485634C5F02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E594DDD-3B7C-A08D-144E-AC6417FF977B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88C0902-AA5B-754E-8986-465993810AC6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2D7A5-D7FE-4B99-9779-24D74D1FAE8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791090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70911C-1FBD-0882-816A-DCC51E86B1F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067622-25AF-6D02-3C96-8C5D0B43FF5C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FCD6FC-32EC-CC73-0E63-1CC7BBD94B8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0C240-F8CD-4B97-A9A9-FEB4796574F7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3324500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9392137-9135-41D7-4754-2BEA3177E15A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8702D0-A4C2-4901-4758-8E6C5775CAB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AD8F72C-B941-11D0-3F9A-A5B0D0F39B4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9CA9B-B644-432C-801F-E1210A6B87F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6647282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97BD4C6-60ED-63E4-56A5-8B6F70992AD4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B003675-4A77-B714-CE1C-FBB1ACD34AC5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8E562307-9EA6-DD0B-7963-250A2CEF613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ACEA8-50BC-474A-B34B-2CEA3B0073A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68379104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5A90735-CB56-3C5A-1FB7-4BDEFD135B31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A47E6EF6-BEE0-EA78-6340-A25C37FC0E8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04362E8-F624-F74D-220D-EB56B6DE9F79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4B2B8-0200-473F-AAC6-7C297C823CE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761683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3050"/>
            <a:ext cx="2741613" cy="5307013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3050"/>
            <a:ext cx="8077200" cy="5307013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9541EE55-6F01-6C2A-B7BB-62E558763FFE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685CC96-A8FB-59BB-67EA-89DCF94099B8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B8B33EC-688B-1A72-7A39-EC272717AE08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072A2-6BAF-46EE-B2FD-A62292D7925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607197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5E755032-99FC-01A0-2D79-D214EE8FBA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524000" y="1122363"/>
            <a:ext cx="9142413" cy="238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30447B0A-5D43-C6D2-DBD6-167EB060EB27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359FE2-1861-D6BA-702B-9DFD1BB905D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AF72089-4F47-170C-B565-9A21EADCF99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588F1C5-027A-4BB4-A177-85C6AF4A437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8E301D72-3E62-DBC2-793C-BF0C0BF09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9788" y="457200"/>
            <a:ext cx="3930650" cy="159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60CF1C17-30EE-CEAE-5317-A4C78EA52B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83188" y="987425"/>
            <a:ext cx="6170612" cy="487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os estilos de texto Mestres</a:t>
            </a:r>
          </a:p>
          <a:p>
            <a:pPr lvl="1"/>
            <a:r>
              <a:rPr lang="en-GB" altLang="pt-BR"/>
              <a:t>Segundo nível</a:t>
            </a:r>
          </a:p>
          <a:p>
            <a:pPr lvl="2"/>
            <a:r>
              <a:rPr lang="en-GB" altLang="pt-BR"/>
              <a:t>Terceiro nível</a:t>
            </a:r>
          </a:p>
          <a:p>
            <a:pPr lvl="3"/>
            <a:r>
              <a:rPr lang="en-GB" altLang="pt-BR"/>
              <a:t>Quarto nível</a:t>
            </a:r>
          </a:p>
          <a:p>
            <a:pPr lvl="4"/>
            <a:r>
              <a:rPr lang="en-GB" altLang="pt-BR"/>
              <a:t>Quinto nível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FA4315C-D7E4-5F08-52E8-7983DB6A379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2251780A-C968-85D4-BE10-DE89957F5358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681C5089-23E4-77B5-0B3D-67D2A528774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F8CC7DD-FF6D-41BB-A200-3592C8401F2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3" r:id="rId1"/>
    <p:sldLayoutId id="2147484384" r:id="rId2"/>
    <p:sldLayoutId id="2147484385" r:id="rId3"/>
    <p:sldLayoutId id="2147484386" r:id="rId4"/>
    <p:sldLayoutId id="2147484387" r:id="rId5"/>
    <p:sldLayoutId id="2147484388" r:id="rId6"/>
    <p:sldLayoutId id="2147484389" r:id="rId7"/>
    <p:sldLayoutId id="2147484390" r:id="rId8"/>
    <p:sldLayoutId id="2147484391" r:id="rId9"/>
    <p:sldLayoutId id="2147484392" r:id="rId10"/>
    <p:sldLayoutId id="2147484393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A1B1423D-4EC0-9350-8E59-650AB7F0F6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9788" y="457200"/>
            <a:ext cx="3930650" cy="159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96666B6C-EB45-34F1-DB3E-AD3DC4FBB2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183188" y="987425"/>
            <a:ext cx="6170612" cy="487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de texto dos tópicos</a:t>
            </a:r>
          </a:p>
          <a:p>
            <a:pPr lvl="1"/>
            <a:r>
              <a:rPr lang="en-GB" altLang="pt-BR"/>
              <a:t>2.º nível de tópicos</a:t>
            </a:r>
          </a:p>
          <a:p>
            <a:pPr lvl="2"/>
            <a:r>
              <a:rPr lang="en-GB" altLang="pt-BR"/>
              <a:t>3.º nível de tópicos</a:t>
            </a:r>
          </a:p>
          <a:p>
            <a:pPr lvl="3"/>
            <a:r>
              <a:rPr lang="en-GB" altLang="pt-BR"/>
              <a:t>4.º nível de tópicos</a:t>
            </a:r>
          </a:p>
          <a:p>
            <a:pPr lvl="4"/>
            <a:r>
              <a:rPr lang="en-GB" altLang="pt-BR"/>
              <a:t>5.º nível de tópicos</a:t>
            </a:r>
          </a:p>
          <a:p>
            <a:pPr lvl="4"/>
            <a:r>
              <a:rPr lang="en-GB" altLang="pt-BR"/>
              <a:t>6.º nível de tópicos</a:t>
            </a:r>
          </a:p>
          <a:p>
            <a:pPr lvl="4"/>
            <a:r>
              <a:rPr lang="en-GB" altLang="pt-BR"/>
              <a:t>7.º nível de tópicos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C967B13A-5CFD-E2F9-E03A-1F51BEB32EAB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70C144F1-5C46-BC5A-C6C1-134A2D81232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11269" name="Rectangle 5">
            <a:extLst>
              <a:ext uri="{FF2B5EF4-FFF2-40B4-BE49-F238E27FC236}">
                <a16:creationId xmlns:a16="http://schemas.microsoft.com/office/drawing/2014/main" id="{D9920FD7-47F5-B94D-246D-EBD45E663AE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853FC782-1681-4A95-A023-ACCF0BFEF07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4" r:id="rId1"/>
    <p:sldLayoutId id="2147484395" r:id="rId2"/>
    <p:sldLayoutId id="2147484396" r:id="rId3"/>
    <p:sldLayoutId id="2147484397" r:id="rId4"/>
    <p:sldLayoutId id="2147484398" r:id="rId5"/>
    <p:sldLayoutId id="2147484399" r:id="rId6"/>
    <p:sldLayoutId id="2147484400" r:id="rId7"/>
    <p:sldLayoutId id="2147484401" r:id="rId8"/>
    <p:sldLayoutId id="2147484402" r:id="rId9"/>
    <p:sldLayoutId id="2147484403" r:id="rId10"/>
    <p:sldLayoutId id="2147484404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3A519F32-D060-7DA6-D6B3-AB2E228EF0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2051" name="Rectangle 2">
            <a:extLst>
              <a:ext uri="{FF2B5EF4-FFF2-40B4-BE49-F238E27FC236}">
                <a16:creationId xmlns:a16="http://schemas.microsoft.com/office/drawing/2014/main" id="{BF6BA445-0588-3B56-152B-EF5D4C4B4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4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45720" tIns="91440" rIns="4572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os estilos de texto Mestres</a:t>
            </a:r>
          </a:p>
          <a:p>
            <a:pPr lvl="1"/>
            <a:r>
              <a:rPr lang="en-GB" altLang="pt-BR"/>
              <a:t>Segundo nível</a:t>
            </a:r>
          </a:p>
          <a:p>
            <a:pPr lvl="2"/>
            <a:r>
              <a:rPr lang="en-GB" altLang="pt-BR"/>
              <a:t>Terceiro nível</a:t>
            </a:r>
          </a:p>
          <a:p>
            <a:pPr lvl="3"/>
            <a:r>
              <a:rPr lang="en-GB" altLang="pt-BR"/>
              <a:t>Quarto nível</a:t>
            </a:r>
          </a:p>
          <a:p>
            <a:pPr lvl="4"/>
            <a:r>
              <a:rPr lang="en-GB" altLang="pt-BR"/>
              <a:t>Quinto nível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10843E0E-8FEB-4C54-D238-F5D92CDDF1D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B843013-5738-5980-742E-901F485720F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484B8177-FACD-9DE7-85DD-C9E4D03187B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3264E407-8400-47FF-B726-3DF8BC832FEC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>
            <a:extLst>
              <a:ext uri="{FF2B5EF4-FFF2-40B4-BE49-F238E27FC236}">
                <a16:creationId xmlns:a16="http://schemas.microsoft.com/office/drawing/2014/main" id="{3C0C01B0-F43A-AE8A-4E7E-D6819EF419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724900" y="365125"/>
            <a:ext cx="2627313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45720" tIns="91440" rIns="45720" bIns="914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3075" name="Rectangle 2">
            <a:extLst>
              <a:ext uri="{FF2B5EF4-FFF2-40B4-BE49-F238E27FC236}">
                <a16:creationId xmlns:a16="http://schemas.microsoft.com/office/drawing/2014/main" id="{8933AC54-6A46-5801-7AE1-ABF3A532E1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365125"/>
            <a:ext cx="7732713" cy="581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square" lIns="45720" tIns="91440" rIns="45720" bIns="914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os estilos de texto Mestres</a:t>
            </a:r>
          </a:p>
          <a:p>
            <a:pPr lvl="1"/>
            <a:r>
              <a:rPr lang="en-GB" altLang="pt-BR"/>
              <a:t>Segundo nível</a:t>
            </a:r>
          </a:p>
          <a:p>
            <a:pPr lvl="2"/>
            <a:r>
              <a:rPr lang="en-GB" altLang="pt-BR"/>
              <a:t>Terceiro nível</a:t>
            </a:r>
          </a:p>
          <a:p>
            <a:pPr lvl="3"/>
            <a:r>
              <a:rPr lang="en-GB" altLang="pt-BR"/>
              <a:t>Quarto nível</a:t>
            </a:r>
          </a:p>
          <a:p>
            <a:pPr lvl="4"/>
            <a:r>
              <a:rPr lang="en-GB" altLang="pt-BR"/>
              <a:t>Quinto nível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D65650CB-BE22-2B73-6BB4-F5807877D68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F44E7064-C85F-7A73-8D7B-ECA3F84A6DB2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E814BA6F-2C7F-AA68-3F1D-02B1F02260D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365C160A-9407-4330-A453-012BB612D46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>
            <a:extLst>
              <a:ext uri="{FF2B5EF4-FFF2-40B4-BE49-F238E27FC236}">
                <a16:creationId xmlns:a16="http://schemas.microsoft.com/office/drawing/2014/main" id="{2A814E2B-E05E-BCF3-2D39-B534B4BA0E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FCBDDD71-4683-8909-7B6F-B69BC04B71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4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os estilos de texto Mestres</a:t>
            </a:r>
          </a:p>
          <a:p>
            <a:pPr lvl="1"/>
            <a:r>
              <a:rPr lang="en-GB" altLang="pt-BR"/>
              <a:t>Segundo nível</a:t>
            </a:r>
          </a:p>
          <a:p>
            <a:pPr lvl="2"/>
            <a:r>
              <a:rPr lang="en-GB" altLang="pt-BR"/>
              <a:t>Terceiro nível</a:t>
            </a:r>
          </a:p>
          <a:p>
            <a:pPr lvl="3"/>
            <a:r>
              <a:rPr lang="en-GB" altLang="pt-BR"/>
              <a:t>Quarto nível</a:t>
            </a:r>
          </a:p>
          <a:p>
            <a:pPr lvl="4"/>
            <a:r>
              <a:rPr lang="en-GB" altLang="pt-BR"/>
              <a:t>Quinto nível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9ED0D92-C2F5-CDA8-0E63-362AEE920F7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117EA6DB-CEE2-77DD-1ED6-3655FFD8BB4A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5D9010E4-F2B1-7AF5-9D64-B9DFCE41EDD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4DC8BB52-1B9C-4945-B359-565F388BF3B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17" r:id="rId1"/>
    <p:sldLayoutId id="2147484318" r:id="rId2"/>
    <p:sldLayoutId id="2147484319" r:id="rId3"/>
    <p:sldLayoutId id="2147484320" r:id="rId4"/>
    <p:sldLayoutId id="2147484321" r:id="rId5"/>
    <p:sldLayoutId id="2147484322" r:id="rId6"/>
    <p:sldLayoutId id="2147484323" r:id="rId7"/>
    <p:sldLayoutId id="2147484324" r:id="rId8"/>
    <p:sldLayoutId id="2147484325" r:id="rId9"/>
    <p:sldLayoutId id="2147484326" r:id="rId10"/>
    <p:sldLayoutId id="2147484327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E58D8B21-63BE-F368-5A03-90DE0B93A4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1850" y="1709738"/>
            <a:ext cx="10514013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7911ABB7-EEC9-CC32-9A0F-5C8DEACA4F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1850" y="4589463"/>
            <a:ext cx="10514013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os estilos de texto Mestres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5025E551-E613-A65D-F28B-4863B82C84E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44C42E2C-D5BA-2CD2-4B67-2003B67E7890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AA1F75BE-67DB-7E83-4D8D-A16911A8FB6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8C26CA1-53F9-4622-9DA2-E812914BD00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8" r:id="rId1"/>
    <p:sldLayoutId id="2147484329" r:id="rId2"/>
    <p:sldLayoutId id="2147484330" r:id="rId3"/>
    <p:sldLayoutId id="2147484331" r:id="rId4"/>
    <p:sldLayoutId id="2147484332" r:id="rId5"/>
    <p:sldLayoutId id="2147484333" r:id="rId6"/>
    <p:sldLayoutId id="2147484334" r:id="rId7"/>
    <p:sldLayoutId id="2147484335" r:id="rId8"/>
    <p:sldLayoutId id="2147484336" r:id="rId9"/>
    <p:sldLayoutId id="2147484337" r:id="rId10"/>
    <p:sldLayoutId id="2147484338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>
            <a:extLst>
              <a:ext uri="{FF2B5EF4-FFF2-40B4-BE49-F238E27FC236}">
                <a16:creationId xmlns:a16="http://schemas.microsoft.com/office/drawing/2014/main" id="{12B860B3-2445-F5BF-A407-2A5CE160D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93A5A2E-9020-56A6-1267-27785B4BB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5180013" cy="434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os estilos de texto Mestres</a:t>
            </a:r>
          </a:p>
          <a:p>
            <a:pPr lvl="1"/>
            <a:r>
              <a:rPr lang="en-GB" altLang="pt-BR"/>
              <a:t>Segundo nível</a:t>
            </a:r>
          </a:p>
          <a:p>
            <a:pPr lvl="2"/>
            <a:r>
              <a:rPr lang="en-GB" altLang="pt-BR"/>
              <a:t>Terceiro nível</a:t>
            </a:r>
          </a:p>
          <a:p>
            <a:pPr lvl="3"/>
            <a:r>
              <a:rPr lang="en-GB" altLang="pt-BR"/>
              <a:t>Quarto nível</a:t>
            </a:r>
          </a:p>
          <a:p>
            <a:pPr lvl="4"/>
            <a:r>
              <a:rPr lang="en-GB" altLang="pt-BR"/>
              <a:t>Quinto nível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B75420E-29B0-3799-D061-8F4D96A67D99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C385E4ED-D6DF-835E-0AB1-114CD1F3D32F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42E1B4A-193B-6CD6-7BA6-2EB81049B4C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CFFEA6AD-7B8C-4F27-9854-F3CFE3FEC59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>
            <a:extLst>
              <a:ext uri="{FF2B5EF4-FFF2-40B4-BE49-F238E27FC236}">
                <a16:creationId xmlns:a16="http://schemas.microsoft.com/office/drawing/2014/main" id="{94D6A4B8-AC6A-BBAA-5053-131289F8BF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9788" y="365125"/>
            <a:ext cx="10514012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7171" name="Rectangle 2">
            <a:extLst>
              <a:ext uri="{FF2B5EF4-FFF2-40B4-BE49-F238E27FC236}">
                <a16:creationId xmlns:a16="http://schemas.microsoft.com/office/drawing/2014/main" id="{D0B1D12B-62D7-0851-85A1-A975BB92EC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9788" y="1681163"/>
            <a:ext cx="5156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os estilos de texto Mestres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9EE19622-E746-D4D6-CBEE-E35F95B6387D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DA1F240F-3B3C-14F0-9500-FBED29AFFFE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511E62BE-2ED5-E5E4-C62E-0118385D23A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F694A3EC-9B6A-414E-86FF-AFAD75443A5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0" r:id="rId1"/>
    <p:sldLayoutId id="2147484351" r:id="rId2"/>
    <p:sldLayoutId id="2147484352" r:id="rId3"/>
    <p:sldLayoutId id="2147484353" r:id="rId4"/>
    <p:sldLayoutId id="2147484354" r:id="rId5"/>
    <p:sldLayoutId id="2147484355" r:id="rId6"/>
    <p:sldLayoutId id="2147484356" r:id="rId7"/>
    <p:sldLayoutId id="2147484357" r:id="rId8"/>
    <p:sldLayoutId id="2147484358" r:id="rId9"/>
    <p:sldLayoutId id="2147484359" r:id="rId10"/>
    <p:sldLayoutId id="2147484360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2243A55A-C237-8055-58A0-BE31B99776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4013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título Mestre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3A9BED2-91A9-BBCE-63C3-8DBE2FA5A81C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E8ABAD6-5405-188F-FDE9-70438CE90759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8196" name="Rectangle 4">
            <a:extLst>
              <a:ext uri="{FF2B5EF4-FFF2-40B4-BE49-F238E27FC236}">
                <a16:creationId xmlns:a16="http://schemas.microsoft.com/office/drawing/2014/main" id="{22D213AC-B19E-830D-87C2-152AB99E7CD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FB73C194-C674-4A48-B6A0-085C10FBF956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1" r:id="rId1"/>
    <p:sldLayoutId id="2147484362" r:id="rId2"/>
    <p:sldLayoutId id="2147484363" r:id="rId3"/>
    <p:sldLayoutId id="2147484364" r:id="rId4"/>
    <p:sldLayoutId id="2147484365" r:id="rId5"/>
    <p:sldLayoutId id="2147484366" r:id="rId6"/>
    <p:sldLayoutId id="2147484367" r:id="rId7"/>
    <p:sldLayoutId id="2147484368" r:id="rId8"/>
    <p:sldLayoutId id="2147484369" r:id="rId9"/>
    <p:sldLayoutId id="2147484370" r:id="rId10"/>
    <p:sldLayoutId id="2147484371" r:id="rId11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B67E8DD6-F261-336F-BD7F-6FA14E3ED9C0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8382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9898A0C9-D000-11BA-C2D5-4691307851B6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4038600" y="6356350"/>
            <a:ext cx="41132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  <a:tab pos="3657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t-BR" altLang="pt-BR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BA6267B2-C5CE-6A6A-01DC-83FE6F68C18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8610600" y="6356350"/>
            <a:ext cx="2741613" cy="3635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>
                <a:tab pos="914400" algn="l"/>
                <a:tab pos="1828800" algn="l"/>
                <a:tab pos="2743200" algn="l"/>
              </a:tabLst>
              <a:defRPr sz="1200">
                <a:solidFill>
                  <a:srgbClr val="8B8B8B"/>
                </a:solidFill>
                <a:latin typeface="+mn-lt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EE8BB648-A034-43CC-9257-2EC22BD4A3A2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  <p:sp>
        <p:nvSpPr>
          <p:cNvPr id="9221" name="Rectangle 4">
            <a:extLst>
              <a:ext uri="{FF2B5EF4-FFF2-40B4-BE49-F238E27FC236}">
                <a16:creationId xmlns:a16="http://schemas.microsoft.com/office/drawing/2014/main" id="{B6BA73B8-3247-8DFA-40B2-A3698E64B0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3050"/>
            <a:ext cx="109712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do texto do título</a:t>
            </a:r>
          </a:p>
        </p:txBody>
      </p:sp>
      <p:sp>
        <p:nvSpPr>
          <p:cNvPr id="9222" name="Rectangle 5">
            <a:extLst>
              <a:ext uri="{FF2B5EF4-FFF2-40B4-BE49-F238E27FC236}">
                <a16:creationId xmlns:a16="http://schemas.microsoft.com/office/drawing/2014/main" id="{4FC2FBDE-C920-66D0-32AB-4486BD944A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4963"/>
            <a:ext cx="109712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889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pt-BR"/>
              <a:t>Clique para editar o formato de texto dos tópicos</a:t>
            </a:r>
          </a:p>
          <a:p>
            <a:pPr lvl="1"/>
            <a:r>
              <a:rPr lang="en-GB" altLang="pt-BR"/>
              <a:t>2.º nível de tópicos</a:t>
            </a:r>
          </a:p>
          <a:p>
            <a:pPr lvl="2"/>
            <a:r>
              <a:rPr lang="en-GB" altLang="pt-BR"/>
              <a:t>3.º nível de tópicos</a:t>
            </a:r>
          </a:p>
          <a:p>
            <a:pPr lvl="3"/>
            <a:r>
              <a:rPr lang="en-GB" altLang="pt-BR"/>
              <a:t>4.º nível de tópicos</a:t>
            </a:r>
          </a:p>
          <a:p>
            <a:pPr lvl="4"/>
            <a:r>
              <a:rPr lang="en-GB" altLang="pt-BR"/>
              <a:t>5.º nível de tópicos</a:t>
            </a:r>
          </a:p>
          <a:p>
            <a:pPr lvl="4"/>
            <a:r>
              <a:rPr lang="en-GB" altLang="pt-BR"/>
              <a:t>6.º nível de tópicos</a:t>
            </a:r>
          </a:p>
          <a:p>
            <a:pPr lvl="4"/>
            <a:r>
              <a:rPr lang="en-GB" altLang="pt-BR"/>
              <a:t>7.º nível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2" r:id="rId1"/>
    <p:sldLayoutId id="2147484373" r:id="rId2"/>
    <p:sldLayoutId id="2147484374" r:id="rId3"/>
    <p:sldLayoutId id="2147484375" r:id="rId4"/>
    <p:sldLayoutId id="2147484376" r:id="rId5"/>
    <p:sldLayoutId id="2147484377" r:id="rId6"/>
    <p:sldLayoutId id="2147484378" r:id="rId7"/>
    <p:sldLayoutId id="2147484379" r:id="rId8"/>
    <p:sldLayoutId id="2147484380" r:id="rId9"/>
    <p:sldLayoutId id="2147484381" r:id="rId10"/>
    <p:sldLayoutId id="2147484382" r:id="rId11"/>
    <p:sldLayoutId id="2147484405" r:id="rId12"/>
    <p:sldLayoutId id="2147484406" r:id="rId13"/>
  </p:sldLayoutIdLst>
  <p:txStyles>
    <p:titleStyle>
      <a:lvl1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l" rtl="0" eaLnBrk="0" fontAlgn="base" hangingPunct="0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l" rtl="0" fontAlgn="base">
        <a:lnSpc>
          <a:spcPct val="83000"/>
        </a:lnSpc>
        <a:spcBef>
          <a:spcPts val="1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rtl="0" eaLnBrk="0" fontAlgn="base" hangingPunct="0">
        <a:lnSpc>
          <a:spcPct val="75000"/>
        </a:lnSpc>
        <a:spcBef>
          <a:spcPts val="142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75000"/>
        </a:lnSpc>
        <a:spcBef>
          <a:spcPts val="113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75000"/>
        </a:lnSpc>
        <a:spcBef>
          <a:spcPts val="863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75000"/>
        </a:lnSpc>
        <a:spcBef>
          <a:spcPts val="575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75000"/>
        </a:lnSpc>
        <a:spcBef>
          <a:spcPts val="288"/>
        </a:spcBef>
        <a:spcAft>
          <a:spcPts val="13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ricardo.lavor@seplag.pb.gov.b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tesouronacional/pt-br/contabilidade-e-custos/federacao/fonte-ou-destinacao-de-recursos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>
            <a:extLst>
              <a:ext uri="{FF2B5EF4-FFF2-40B4-BE49-F238E27FC236}">
                <a16:creationId xmlns:a16="http://schemas.microsoft.com/office/drawing/2014/main" id="{00057DAC-9750-588A-6E95-FF1A79717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>
            <a:extLst>
              <a:ext uri="{FF2B5EF4-FFF2-40B4-BE49-F238E27FC236}">
                <a16:creationId xmlns:a16="http://schemas.microsoft.com/office/drawing/2014/main" id="{A7980274-9B63-7A3D-F40E-EE75A0C51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EC3EB6C8-D081-F3B0-EEDB-785231F51345}"/>
              </a:ext>
            </a:extLst>
          </p:cNvPr>
          <p:cNvSpPr txBox="1"/>
          <p:nvPr/>
        </p:nvSpPr>
        <p:spPr>
          <a:xfrm>
            <a:off x="371475" y="116632"/>
            <a:ext cx="11449050" cy="6273512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69900" indent="-457200" algn="ctr">
              <a:spcBef>
                <a:spcPts val="1675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Emendas Impositivas:</a:t>
            </a:r>
          </a:p>
          <a:p>
            <a:pPr algn="just">
              <a:spcBef>
                <a:spcPts val="1675"/>
              </a:spcBef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No exercício de 2026, seguiremos as regras estabelecidas pelo Governo Federal, para alocarmos Fonte e CO especifico para cada modalidade de emenda federal;</a:t>
            </a:r>
          </a:p>
          <a:p>
            <a:pPr algn="just">
              <a:spcBef>
                <a:spcPts val="1675"/>
              </a:spcBef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Para as emendas Estaduais na LOA 2026, seguirão a fonte 710 para emendas com modalidade de aplicação 40 e fonte 799 para todas as outras.</a:t>
            </a:r>
          </a:p>
          <a:p>
            <a:pPr marL="469900" indent="-457200" algn="ctr">
              <a:spcBef>
                <a:spcPts val="1675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Demandas do ODE</a:t>
            </a:r>
          </a:p>
          <a:p>
            <a:pPr algn="just">
              <a:spcBef>
                <a:spcPts val="1675"/>
              </a:spcBef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Analisar os relatórios de prioridades elencadas através das audiências do ODE 2025, que deverão ser consideradas quando da elaboração do PLOA 2026.</a:t>
            </a:r>
          </a:p>
          <a:p>
            <a:pPr algn="just">
              <a:spcBef>
                <a:spcPts val="1675"/>
              </a:spcBef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Utilizar a marcação do código 9 no campo IDUSO, quando do lançamento da dotação orçamentária no preenchimento da proposta orçamentária.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>
            <a:extLst>
              <a:ext uri="{FF2B5EF4-FFF2-40B4-BE49-F238E27FC236}">
                <a16:creationId xmlns:a16="http://schemas.microsoft.com/office/drawing/2014/main" id="{3B7C6748-DC38-4C1A-A20E-B7EB47F51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19" name="object 3">
            <a:extLst>
              <a:ext uri="{FF2B5EF4-FFF2-40B4-BE49-F238E27FC236}">
                <a16:creationId xmlns:a16="http://schemas.microsoft.com/office/drawing/2014/main" id="{4062E8EA-3EDE-1D83-14FF-546470C34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333375"/>
            <a:ext cx="11449050" cy="1916113"/>
          </a:xfrm>
          <a:prstGeom prst="rect">
            <a:avLst/>
          </a:prstGeom>
          <a:noFill/>
          <a:ln>
            <a:noFill/>
          </a:ln>
        </p:spPr>
        <p:txBody>
          <a:bodyPr lIns="0" tIns="12700" rIns="0" bIns="0">
            <a:spAutoFit/>
          </a:bodyPr>
          <a:lstStyle>
            <a:lvl1pPr marL="1270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55600" indent="-342900" algn="ctr">
              <a:spcBef>
                <a:spcPts val="1675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Limites Orçamentários:</a:t>
            </a:r>
          </a:p>
          <a:p>
            <a:pPr algn="just">
              <a:spcBef>
                <a:spcPts val="1438"/>
              </a:spcBef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Informamos que os limites quando liberados, serão disponibilizados diretamente no SIOP, nos mesmos moldes utilizados para o PLOA 2025, e podem ser consultados da seguinte forma:</a:t>
            </a:r>
          </a:p>
        </p:txBody>
      </p:sp>
      <p:pic>
        <p:nvPicPr>
          <p:cNvPr id="25604" name="Imagem 9">
            <a:extLst>
              <a:ext uri="{FF2B5EF4-FFF2-40B4-BE49-F238E27FC236}">
                <a16:creationId xmlns:a16="http://schemas.microsoft.com/office/drawing/2014/main" id="{3A70B4C7-D6DE-BF3B-D7BB-C3685B8F2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2249488"/>
            <a:ext cx="11233150" cy="436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Retângulo 7">
            <a:extLst>
              <a:ext uri="{FF2B5EF4-FFF2-40B4-BE49-F238E27FC236}">
                <a16:creationId xmlns:a16="http://schemas.microsoft.com/office/drawing/2014/main" id="{D3E28B4C-1E68-3AC6-A9E7-C5F6C6488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2538" y="6165850"/>
            <a:ext cx="1366837" cy="523875"/>
          </a:xfrm>
          <a:prstGeom prst="rect">
            <a:avLst/>
          </a:prstGeom>
          <a:noFill/>
          <a:ln w="762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5606" name="Retângulo 6">
            <a:extLst>
              <a:ext uri="{FF2B5EF4-FFF2-40B4-BE49-F238E27FC236}">
                <a16:creationId xmlns:a16="http://schemas.microsoft.com/office/drawing/2014/main" id="{A48047B0-5C10-E75F-3D8A-A4D35EC8F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668588"/>
            <a:ext cx="576263" cy="358775"/>
          </a:xfrm>
          <a:prstGeom prst="rect">
            <a:avLst/>
          </a:prstGeom>
          <a:noFill/>
          <a:ln w="5715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>
            <a:extLst>
              <a:ext uri="{FF2B5EF4-FFF2-40B4-BE49-F238E27FC236}">
                <a16:creationId xmlns:a16="http://schemas.microsoft.com/office/drawing/2014/main" id="{4F8267B0-DB55-F5AF-F908-23AFCFB61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7" name="Imagem 3">
            <a:extLst>
              <a:ext uri="{FF2B5EF4-FFF2-40B4-BE49-F238E27FC236}">
                <a16:creationId xmlns:a16="http://schemas.microsoft.com/office/drawing/2014/main" id="{CB943464-6838-8288-B667-4A94E9D6B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008063"/>
            <a:ext cx="12192000" cy="361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tângulo 4">
            <a:extLst>
              <a:ext uri="{FF2B5EF4-FFF2-40B4-BE49-F238E27FC236}">
                <a16:creationId xmlns:a16="http://schemas.microsoft.com/office/drawing/2014/main" id="{A84DA8BC-36EE-CDE6-A94E-4B016291DB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8" y="4187825"/>
            <a:ext cx="5976937" cy="455613"/>
          </a:xfrm>
          <a:prstGeom prst="rect">
            <a:avLst/>
          </a:prstGeom>
          <a:noFill/>
          <a:ln w="762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>
            <a:extLst>
              <a:ext uri="{FF2B5EF4-FFF2-40B4-BE49-F238E27FC236}">
                <a16:creationId xmlns:a16="http://schemas.microsoft.com/office/drawing/2014/main" id="{82042ED5-B8DF-EED0-D60F-C70CD8B26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1" name="Imagem 5">
            <a:extLst>
              <a:ext uri="{FF2B5EF4-FFF2-40B4-BE49-F238E27FC236}">
                <a16:creationId xmlns:a16="http://schemas.microsoft.com/office/drawing/2014/main" id="{CA8B92C7-2660-F34F-A173-92DCA32E2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052513"/>
            <a:ext cx="11520487" cy="316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Imagem 7">
            <a:extLst>
              <a:ext uri="{FF2B5EF4-FFF2-40B4-BE49-F238E27FC236}">
                <a16:creationId xmlns:a16="http://schemas.microsoft.com/office/drawing/2014/main" id="{C037E821-E3B5-F5F6-B20C-4692570B3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146550"/>
            <a:ext cx="115204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>
            <a:extLst>
              <a:ext uri="{FF2B5EF4-FFF2-40B4-BE49-F238E27FC236}">
                <a16:creationId xmlns:a16="http://schemas.microsoft.com/office/drawing/2014/main" id="{96C7E2B9-BB83-2794-CEE8-7CE694C50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1" name="object 3">
            <a:extLst>
              <a:ext uri="{FF2B5EF4-FFF2-40B4-BE49-F238E27FC236}">
                <a16:creationId xmlns:a16="http://schemas.microsoft.com/office/drawing/2014/main" id="{EB5AA537-971B-2A81-CA85-0D01C24D7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" y="341313"/>
            <a:ext cx="11449050" cy="1954212"/>
          </a:xfrm>
          <a:prstGeom prst="rect">
            <a:avLst/>
          </a:prstGeom>
          <a:noFill/>
          <a:ln>
            <a:noFill/>
          </a:ln>
        </p:spPr>
        <p:txBody>
          <a:bodyPr lIns="0" tIns="12700" rIns="0" bIns="0">
            <a:spAutoFit/>
          </a:bodyPr>
          <a:lstStyle>
            <a:lvl1pPr marL="1270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55600" indent="-342900" algn="ctr">
              <a:spcBef>
                <a:spcPts val="1675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Preenchimento da Proposta:</a:t>
            </a:r>
          </a:p>
          <a:p>
            <a:pPr algn="just">
              <a:spcBef>
                <a:spcPts val="1675"/>
              </a:spcBef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	Informamos que as proposta serão preenchidas diretamente no sistema, através da opção Proposta dentro da aba LOA nos mesmos moldes utilizados para o PLOA 2025, e podem ser consultados da seguinte forma:</a:t>
            </a:r>
          </a:p>
        </p:txBody>
      </p:sp>
      <p:pic>
        <p:nvPicPr>
          <p:cNvPr id="28676" name="Imagem 3">
            <a:extLst>
              <a:ext uri="{FF2B5EF4-FFF2-40B4-BE49-F238E27FC236}">
                <a16:creationId xmlns:a16="http://schemas.microsoft.com/office/drawing/2014/main" id="{7E4D664D-B56D-AE78-0654-BC10540E7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12192000" cy="378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tângulo 4">
            <a:extLst>
              <a:ext uri="{FF2B5EF4-FFF2-40B4-BE49-F238E27FC236}">
                <a16:creationId xmlns:a16="http://schemas.microsoft.com/office/drawing/2014/main" id="{11D20042-CC06-C5C8-5922-61D60A12C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2420938"/>
            <a:ext cx="504825" cy="360362"/>
          </a:xfrm>
          <a:prstGeom prst="rect">
            <a:avLst/>
          </a:prstGeom>
          <a:noFill/>
          <a:ln w="762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  <p:sp>
        <p:nvSpPr>
          <p:cNvPr id="28678" name="Retângulo 5">
            <a:extLst>
              <a:ext uri="{FF2B5EF4-FFF2-40B4-BE49-F238E27FC236}">
                <a16:creationId xmlns:a16="http://schemas.microsoft.com/office/drawing/2014/main" id="{AF766BA3-2599-EA23-6968-9F6032E99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9150" y="5373688"/>
            <a:ext cx="935038" cy="431800"/>
          </a:xfrm>
          <a:prstGeom prst="rect">
            <a:avLst/>
          </a:prstGeom>
          <a:noFill/>
          <a:ln w="762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spcBef>
                <a:spcPts val="1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pt-BR" alt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>
            <a:extLst>
              <a:ext uri="{FF2B5EF4-FFF2-40B4-BE49-F238E27FC236}">
                <a16:creationId xmlns:a16="http://schemas.microsoft.com/office/drawing/2014/main" id="{244EA802-DE6B-7074-3104-5836A31EB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699" name="Imagem 3">
            <a:extLst>
              <a:ext uri="{FF2B5EF4-FFF2-40B4-BE49-F238E27FC236}">
                <a16:creationId xmlns:a16="http://schemas.microsoft.com/office/drawing/2014/main" id="{CA2B6DDE-C8F7-43DF-C165-80362242CC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788"/>
            <a:ext cx="12192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0" name="Conector de Seta Reta 5">
            <a:extLst>
              <a:ext uri="{FF2B5EF4-FFF2-40B4-BE49-F238E27FC236}">
                <a16:creationId xmlns:a16="http://schemas.microsoft.com/office/drawing/2014/main" id="{C17449FB-C52F-9BAF-FD52-BFC178A51313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11064875" y="5157788"/>
            <a:ext cx="576263" cy="1223962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>
            <a:extLst>
              <a:ext uri="{FF2B5EF4-FFF2-40B4-BE49-F238E27FC236}">
                <a16:creationId xmlns:a16="http://schemas.microsoft.com/office/drawing/2014/main" id="{7600F886-4131-9C2E-C48E-CD11D8324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3" name="Imagem 2">
            <a:extLst>
              <a:ext uri="{FF2B5EF4-FFF2-40B4-BE49-F238E27FC236}">
                <a16:creationId xmlns:a16="http://schemas.microsoft.com/office/drawing/2014/main" id="{09078792-E8D0-7F8F-71DF-2543EC17B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975"/>
            <a:ext cx="121920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0724" name="Conector de Seta Reta 4">
            <a:extLst>
              <a:ext uri="{FF2B5EF4-FFF2-40B4-BE49-F238E27FC236}">
                <a16:creationId xmlns:a16="http://schemas.microsoft.com/office/drawing/2014/main" id="{8C0771BC-C505-F25C-1029-DC2724CB792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167438" y="5516563"/>
            <a:ext cx="1441450" cy="0"/>
          </a:xfrm>
          <a:prstGeom prst="straightConnector1">
            <a:avLst/>
          </a:prstGeom>
          <a:noFill/>
          <a:ln w="7620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>
            <a:extLst>
              <a:ext uri="{FF2B5EF4-FFF2-40B4-BE49-F238E27FC236}">
                <a16:creationId xmlns:a16="http://schemas.microsoft.com/office/drawing/2014/main" id="{A92D03EA-E0CB-9704-74E4-2703AD14F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D9B355B1-0246-287B-4BA5-90F6F9394B14}"/>
              </a:ext>
            </a:extLst>
          </p:cNvPr>
          <p:cNvSpPr txBox="1"/>
          <p:nvPr/>
        </p:nvSpPr>
        <p:spPr>
          <a:xfrm>
            <a:off x="371364" y="622955"/>
            <a:ext cx="11449272" cy="5614357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556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675"/>
              </a:spcBef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3.	Cadastro de Usuários:</a:t>
            </a:r>
          </a:p>
          <a:p>
            <a:pPr algn="just">
              <a:spcBef>
                <a:spcPts val="25"/>
              </a:spcBef>
              <a:defRPr/>
            </a:pPr>
            <a:endParaRPr lang="pt-BR" altLang="pt-BR" sz="2800" b="1" dirty="0"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Novas solicitações de usuários para o Sistema SIOP, devem ser feitas através de  oficio e podem ser enviadas diretamente para o e-mail:  </a:t>
            </a:r>
            <a:r>
              <a:rPr lang="pt-BR" altLang="pt-BR" sz="2800" b="1" u="sng" dirty="0">
                <a:solidFill>
                  <a:srgbClr val="0000FF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  <a:hlinkClick r:id="rId3"/>
              </a:rPr>
              <a:t>ricardo.lavor@seplag.pb.gov.br</a:t>
            </a:r>
            <a:r>
              <a:rPr lang="pt-BR" altLang="pt-BR" sz="2800" b="1" dirty="0">
                <a:solidFill>
                  <a:srgbClr val="0000FF"/>
                </a:solidFill>
                <a:highlight>
                  <a:srgbClr val="000000"/>
                </a:highlight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 </a:t>
            </a: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e devem constar obrigatoriamente as seguintes  informações:</a:t>
            </a:r>
          </a:p>
          <a:p>
            <a:pPr algn="just">
              <a:spcBef>
                <a:spcPts val="38"/>
              </a:spcBef>
              <a:defRPr/>
            </a:pPr>
            <a:endParaRPr lang="pt-BR" altLang="pt-BR" sz="2800" b="1" dirty="0"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Nome Completo:</a:t>
            </a: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CPF:</a:t>
            </a: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Matricula:</a:t>
            </a: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Cargo:</a:t>
            </a: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Órgão/Secretaria:</a:t>
            </a: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Unidade Orçamentária de acesso no sistema: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D75004E9-0132-0D2C-D5C5-347D75493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0D3E117F-C70E-D1BD-21C9-85986298A1D1}"/>
              </a:ext>
            </a:extLst>
          </p:cNvPr>
          <p:cNvSpPr txBox="1"/>
          <p:nvPr/>
        </p:nvSpPr>
        <p:spPr>
          <a:xfrm>
            <a:off x="3116263" y="2671763"/>
            <a:ext cx="5959475" cy="149015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sz="4800" b="1" dirty="0">
                <a:latin typeface="Arial MT"/>
                <a:cs typeface="Arial MT"/>
              </a:rPr>
              <a:t>Duvidas</a:t>
            </a:r>
            <a:r>
              <a:rPr sz="4800" b="1" spc="-15" dirty="0">
                <a:latin typeface="Arial MT"/>
                <a:cs typeface="Arial MT"/>
              </a:rPr>
              <a:t> </a:t>
            </a:r>
            <a:r>
              <a:rPr sz="4800" b="1" dirty="0">
                <a:latin typeface="Arial MT"/>
                <a:cs typeface="Arial MT"/>
              </a:rPr>
              <a:t>e</a:t>
            </a:r>
            <a:r>
              <a:rPr sz="4800" b="1" spc="-10" dirty="0">
                <a:latin typeface="Arial MT"/>
                <a:cs typeface="Arial MT"/>
              </a:rPr>
              <a:t> </a:t>
            </a:r>
            <a:r>
              <a:rPr sz="4800" b="1" spc="-5" dirty="0">
                <a:latin typeface="Arial MT"/>
                <a:cs typeface="Arial MT"/>
              </a:rPr>
              <a:t>Sugestões:</a:t>
            </a:r>
            <a:endParaRPr sz="4800" b="1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FFF864F8-1593-C402-38E7-117F7A5CC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5843" name="object 3">
            <a:extLst>
              <a:ext uri="{FF2B5EF4-FFF2-40B4-BE49-F238E27FC236}">
                <a16:creationId xmlns:a16="http://schemas.microsoft.com/office/drawing/2014/main" id="{F3F5F8D8-26FA-C88B-DE1C-98587666F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2684463"/>
            <a:ext cx="1152207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pt-BR" altLang="pt-BR" sz="4800" b="1"/>
              <a:t>Ranking da Qualidade da Execução Orçamentária</a:t>
            </a:r>
            <a:endParaRPr lang="pt-BR" altLang="pt-BR" sz="4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>
            <a:extLst>
              <a:ext uri="{FF2B5EF4-FFF2-40B4-BE49-F238E27FC236}">
                <a16:creationId xmlns:a16="http://schemas.microsoft.com/office/drawing/2014/main" id="{F0EFBAC6-6279-9863-7C59-15E484BC4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7" name="object 3">
            <a:extLst>
              <a:ext uri="{FF2B5EF4-FFF2-40B4-BE49-F238E27FC236}">
                <a16:creationId xmlns:a16="http://schemas.microsoft.com/office/drawing/2014/main" id="{C8CE2E13-B03C-9790-9CE0-C2BF1E75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663" y="2806700"/>
            <a:ext cx="10514012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06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pt-BR" altLang="pt-BR" sz="4000" b="1">
                <a:cs typeface="Arial" panose="020B0604020202020204" pitchFamily="34" charset="0"/>
              </a:rPr>
              <a:t>DIRETRIZES PARA ELABORAÇÃO DO PLOA 2026</a:t>
            </a:r>
            <a:endParaRPr lang="pt-BR" altLang="pt-BR" sz="400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FADA9CCE-094B-1CB4-23BA-5A769121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867" name="CaixaDeTexto 1">
            <a:extLst>
              <a:ext uri="{FF2B5EF4-FFF2-40B4-BE49-F238E27FC236}">
                <a16:creationId xmlns:a16="http://schemas.microsoft.com/office/drawing/2014/main" id="{65C96888-56C1-2189-B9B9-60378BFEEE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1588" y="908050"/>
            <a:ext cx="98647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3200" b="1"/>
              <a:t>Ranking da Qualidade da Execução Orçamentária</a:t>
            </a:r>
            <a:endParaRPr lang="pt-BR" altLang="pt-BR" sz="320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A977D7D-845D-1104-E4DB-9511B8F92E21}"/>
              </a:ext>
            </a:extLst>
          </p:cNvPr>
          <p:cNvSpPr txBox="1"/>
          <p:nvPr/>
        </p:nvSpPr>
        <p:spPr>
          <a:xfrm>
            <a:off x="695325" y="1700213"/>
            <a:ext cx="1101725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3200" b="1" dirty="0"/>
              <a:t>O Ranking está sendo implementado no Estado da Paraíba, para evidenciar os aspectos positivos e negativos do planejamento e da execução orçamentária dos órgãos, para que possam aprimorar os seus procedimentos.</a:t>
            </a:r>
          </a:p>
          <a:p>
            <a:pPr algn="just">
              <a:defRPr/>
            </a:pPr>
            <a:endParaRPr lang="pt-BR" sz="3200" b="1" dirty="0"/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3200" b="1" dirty="0"/>
              <a:t>O Ranking utiliza a metodologia desenvolvida e apresentada na Edição 74 do Informativo da Associação Brasileira de Orçamento Público – ABOP.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8D609F4B-913C-F1F3-7263-EC8BC615F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5DBB1C0-2E78-5AF5-D9E7-FEDCDB07A438}"/>
              </a:ext>
            </a:extLst>
          </p:cNvPr>
          <p:cNvSpPr txBox="1"/>
          <p:nvPr/>
        </p:nvSpPr>
        <p:spPr>
          <a:xfrm>
            <a:off x="695325" y="765175"/>
            <a:ext cx="11017250" cy="60007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3200" b="1" dirty="0"/>
              <a:t>O Ranking considera 3 pilares para avaliar o planejamento e a execução orçamentária do órgão.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endParaRPr lang="pt-BR" sz="3200" b="1" dirty="0"/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pt-BR" sz="3200" b="1" u="sng" dirty="0"/>
              <a:t>Planejamento e Programação da Despesa – PPD</a:t>
            </a:r>
            <a:r>
              <a:rPr lang="pt-BR" sz="3200" b="1" dirty="0"/>
              <a:t>: Indica a diferença % entre a Despesa Liquidada e a Dotação Inicial;</a:t>
            </a: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pt-BR" sz="3200" b="1" u="sng" dirty="0"/>
              <a:t>Capacidade Operacional Financeira da Despesa Liquidada – COFDL</a:t>
            </a:r>
            <a:r>
              <a:rPr lang="pt-BR" sz="3200" b="1" dirty="0"/>
              <a:t>: Indica a diferença % entre a Despesa Liquidada e a Dotação Atualizada; e</a:t>
            </a:r>
          </a:p>
          <a:p>
            <a:pPr marL="514350" indent="-514350" algn="just">
              <a:buFont typeface="+mj-lt"/>
              <a:buAutoNum type="arabicPeriod"/>
              <a:defRPr/>
            </a:pPr>
            <a:r>
              <a:rPr lang="pt-BR" sz="3200" b="1" u="sng" dirty="0"/>
              <a:t>Capacidade Operacional Financeira da Despesa Paga – COFDP</a:t>
            </a:r>
            <a:r>
              <a:rPr lang="pt-BR" sz="3200" b="1" dirty="0"/>
              <a:t>: Indica a diferença % entre a Despesa Paga e a Despesa Liquidada.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>
            <a:extLst>
              <a:ext uri="{FF2B5EF4-FFF2-40B4-BE49-F238E27FC236}">
                <a16:creationId xmlns:a16="http://schemas.microsoft.com/office/drawing/2014/main" id="{C713C567-DD74-43D5-51C8-9DE1EEBC5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CaixaDeTexto 1">
            <a:extLst>
              <a:ext uri="{FF2B5EF4-FFF2-40B4-BE49-F238E27FC236}">
                <a16:creationId xmlns:a16="http://schemas.microsoft.com/office/drawing/2014/main" id="{88563DE7-8890-FFB1-B235-2C42F71DCC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325" y="1196975"/>
            <a:ext cx="11017250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pt-BR" altLang="pt-BR" sz="3200" b="1" dirty="0"/>
              <a:t>Para apuração do Resultado Final, utilizamos a média dos 3 pilares da ABOP, conforme formula abaixo: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altLang="pt-BR" sz="3200" b="1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altLang="pt-BR" sz="3200" b="1" dirty="0"/>
              <a:t>(PPD + COFDL + COFDP) / 3 = Resultado Final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pt-BR" altLang="pt-BR" sz="3200" b="1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pt-BR" altLang="pt-BR" sz="3200" b="1" dirty="0"/>
              <a:t>O Resultado Final classifica-se em: Ótimo - 1 a 1,99; Bom - 2 a 2,99; Regular - 3 a 3,99; Deficiente - 4 a 4,99 e Altamente Deficiente – 5.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4140E3CE-88EA-BE6A-9EE6-A26D72EF2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9939" name="object 3">
            <a:extLst>
              <a:ext uri="{FF2B5EF4-FFF2-40B4-BE49-F238E27FC236}">
                <a16:creationId xmlns:a16="http://schemas.microsoft.com/office/drawing/2014/main" id="{D7F2CEDD-4C97-77B4-7670-600A2C5457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6163" y="260350"/>
            <a:ext cx="9577387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100"/>
              </a:spcBef>
            </a:pPr>
            <a:r>
              <a:rPr lang="pt-BR" altLang="pt-BR" sz="2800">
                <a:latin typeface="Arial MT"/>
                <a:ea typeface="Arial MT"/>
                <a:cs typeface="Arial MT"/>
              </a:rPr>
              <a:t>Onde verificar e conferir a minha avaliação no </a:t>
            </a:r>
            <a:r>
              <a:rPr lang="pt-BR" altLang="pt-BR" sz="2800"/>
              <a:t>Ranking da Qualidade da Execução Orçamentária:</a:t>
            </a:r>
          </a:p>
        </p:txBody>
      </p:sp>
      <p:pic>
        <p:nvPicPr>
          <p:cNvPr id="39940" name="Imagem 3">
            <a:extLst>
              <a:ext uri="{FF2B5EF4-FFF2-40B4-BE49-F238E27FC236}">
                <a16:creationId xmlns:a16="http://schemas.microsoft.com/office/drawing/2014/main" id="{B0706196-E337-DC27-D4A5-30E17C681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63" y="1487488"/>
            <a:ext cx="1144905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941" name="Conector de Seta Reta 5">
            <a:extLst>
              <a:ext uri="{FF2B5EF4-FFF2-40B4-BE49-F238E27FC236}">
                <a16:creationId xmlns:a16="http://schemas.microsoft.com/office/drawing/2014/main" id="{286D8948-E3D1-D158-DD8E-E24D3A5A627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303838" y="5949950"/>
            <a:ext cx="647700" cy="50323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E5C567-0BC6-EB0C-0067-60DEAE3D29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74188031-80DD-BAA6-F32E-0D83E4945E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A88D9FE-305E-CD92-22C4-1B157FAA0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454"/>
            <a:ext cx="12192000" cy="6943126"/>
          </a:xfrm>
          <a:prstGeom prst="rect">
            <a:avLst/>
          </a:prstGeom>
        </p:spPr>
      </p:pic>
      <p:cxnSp>
        <p:nvCxnSpPr>
          <p:cNvPr id="2" name="Conector de Seta Reta 5">
            <a:extLst>
              <a:ext uri="{FF2B5EF4-FFF2-40B4-BE49-F238E27FC236}">
                <a16:creationId xmlns:a16="http://schemas.microsoft.com/office/drawing/2014/main" id="{296D5D29-0A00-C5A3-D1C6-7D7F5953082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240016" y="2564904"/>
            <a:ext cx="647700" cy="503238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20623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7CDEE-6848-5248-8C71-E891B5F20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3D7A41AD-CC29-C5C7-5870-BC6AA9E6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E25530E-47AA-CA89-5012-6C8A56582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39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F54F72-5562-A105-3695-5A659DCDE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14F7493B-36AA-8EBD-53A1-312EBE630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3EEA04B-9938-C10E-0235-0836E5018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5454"/>
            <a:ext cx="12192000" cy="6943126"/>
          </a:xfrm>
          <a:prstGeom prst="rect">
            <a:avLst/>
          </a:prstGeom>
        </p:spPr>
      </p:pic>
      <p:cxnSp>
        <p:nvCxnSpPr>
          <p:cNvPr id="2" name="Conector de Seta Reta 5">
            <a:extLst>
              <a:ext uri="{FF2B5EF4-FFF2-40B4-BE49-F238E27FC236}">
                <a16:creationId xmlns:a16="http://schemas.microsoft.com/office/drawing/2014/main" id="{F4B63905-F4DB-98AE-CD27-3EC57A90699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6096000" y="3068142"/>
            <a:ext cx="936104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11659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6A680-A92B-AB6F-6571-B8A2F3F38E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AC7598D7-8636-DC59-021E-B507CCA0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F60FD78-DFFA-5B33-BA59-6E9EA701B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87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D02A6-F9BA-97AB-7E09-CCAF6DE933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8D7D9255-3688-3612-7E10-1767C95F4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1B1414E-832D-3641-0BE6-8D10E7455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751"/>
            <a:ext cx="12192000" cy="439685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D343029-5386-F960-0C3A-822AB446FC1A}"/>
              </a:ext>
            </a:extLst>
          </p:cNvPr>
          <p:cNvSpPr txBox="1"/>
          <p:nvPr/>
        </p:nvSpPr>
        <p:spPr>
          <a:xfrm>
            <a:off x="119336" y="4077072"/>
            <a:ext cx="1195332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/>
              <a:t>Critérios de Avaliação do Pilar de acordo com a Metodologia ABOP: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Ótimo – código 1 = Variação para mais ou para menos, de 0 a 2,5%;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Bom – código 2 = Variação para mais ou para menos, de 2,6 a 5%;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Regular – código 3 = Variação para mais ou para menos, de 5,1 a 10%;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Deficiente – código 4 = Variação para mais ou para menos, de 10,1 a 15%;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200" b="1" dirty="0"/>
              <a:t>Altamente Deficiente – código 5 = Variação para mais ou para menos, superior a 15,1%.</a:t>
            </a:r>
          </a:p>
        </p:txBody>
      </p:sp>
    </p:spTree>
    <p:extLst>
      <p:ext uri="{BB962C8B-B14F-4D97-AF65-F5344CB8AC3E}">
        <p14:creationId xmlns:p14="http://schemas.microsoft.com/office/powerpoint/2010/main" val="2675538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5243-21F3-ADF1-7584-76452EDDE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73BB0564-29F3-6A9B-4FDC-572141A83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31DF1EF-CE8E-08A6-9E40-27AA00FFE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1751"/>
            <a:ext cx="12192000" cy="6873875"/>
          </a:xfrm>
          <a:prstGeom prst="rect">
            <a:avLst/>
          </a:prstGeom>
        </p:spPr>
      </p:pic>
      <p:cxnSp>
        <p:nvCxnSpPr>
          <p:cNvPr id="3" name="Conector reto 2">
            <a:extLst>
              <a:ext uri="{FF2B5EF4-FFF2-40B4-BE49-F238E27FC236}">
                <a16:creationId xmlns:a16="http://schemas.microsoft.com/office/drawing/2014/main" id="{1856F33A-F56F-E22E-1B5E-1A32299E7375}"/>
              </a:ext>
            </a:extLst>
          </p:cNvPr>
          <p:cNvCxnSpPr/>
          <p:nvPr/>
        </p:nvCxnSpPr>
        <p:spPr bwMode="auto">
          <a:xfrm>
            <a:off x="6600056" y="1700808"/>
            <a:ext cx="1440160" cy="0"/>
          </a:xfrm>
          <a:prstGeom prst="line">
            <a:avLst/>
          </a:prstGeom>
          <a:solidFill>
            <a:srgbClr val="00B8FF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10999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>
            <a:extLst>
              <a:ext uri="{FF2B5EF4-FFF2-40B4-BE49-F238E27FC236}">
                <a16:creationId xmlns:a16="http://schemas.microsoft.com/office/drawing/2014/main" id="{A1E93B0D-9997-C5B3-987F-62A0C477C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" y="0"/>
            <a:ext cx="1228725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CaixaDeTexto 3">
            <a:extLst>
              <a:ext uri="{FF2B5EF4-FFF2-40B4-BE49-F238E27FC236}">
                <a16:creationId xmlns:a16="http://schemas.microsoft.com/office/drawing/2014/main" id="{D0E44434-B887-1641-69C8-386D55CC1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8" y="476672"/>
            <a:ext cx="11664950" cy="634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925"/>
              </a:spcBef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1.	Receitas:</a:t>
            </a:r>
          </a:p>
          <a:p>
            <a:pPr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Previsão de Receitas;</a:t>
            </a:r>
          </a:p>
          <a:p>
            <a:pPr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Ementário da Receita para 2026;</a:t>
            </a:r>
          </a:p>
          <a:p>
            <a:pPr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Portarias de Definição de Fontes/Destinação de Recurso.</a:t>
            </a:r>
          </a:p>
          <a:p>
            <a:pPr algn="ctr">
              <a:spcBef>
                <a:spcPts val="1675"/>
              </a:spcBef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2.	Despesas:</a:t>
            </a:r>
          </a:p>
          <a:p>
            <a:pPr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Revisão qualitativa no cadastro de ações no SIOP;</a:t>
            </a:r>
          </a:p>
          <a:p>
            <a:pPr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Revisão da Classificação de Função e </a:t>
            </a:r>
            <a:r>
              <a:rPr lang="pt-BR" altLang="pt-BR" sz="2800" b="1" dirty="0" err="1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SubFunção</a:t>
            </a: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 de acordo  com a Portaria 42;</a:t>
            </a:r>
          </a:p>
          <a:p>
            <a:pPr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Criação de Novas Ações Orçamentárias;</a:t>
            </a:r>
          </a:p>
          <a:p>
            <a:pPr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Ações Obrigatórias;</a:t>
            </a:r>
          </a:p>
          <a:p>
            <a:pPr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Preenchimento de Marcadores;</a:t>
            </a:r>
          </a:p>
          <a:p>
            <a:pPr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Demandas do OD;</a:t>
            </a:r>
          </a:p>
          <a:p>
            <a:pPr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Emendas Impositivas;</a:t>
            </a:r>
          </a:p>
          <a:p>
            <a:pPr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Limites Orçamentários.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7915D-55E2-86AA-9EF1-CE31881ED8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DB38F87D-1517-E248-170C-6581D4AEEA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3208FB9C-8EC1-6CC4-A15C-629CF9FA742F}"/>
              </a:ext>
            </a:extLst>
          </p:cNvPr>
          <p:cNvSpPr txBox="1"/>
          <p:nvPr/>
        </p:nvSpPr>
        <p:spPr>
          <a:xfrm>
            <a:off x="3116263" y="2671763"/>
            <a:ext cx="5959475" cy="1490152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algn="ctr">
              <a:spcBef>
                <a:spcPts val="100"/>
              </a:spcBef>
              <a:defRPr/>
            </a:pPr>
            <a:r>
              <a:rPr sz="4800" b="1" dirty="0">
                <a:latin typeface="Arial MT"/>
                <a:cs typeface="Arial MT"/>
              </a:rPr>
              <a:t>Duvidas</a:t>
            </a:r>
            <a:r>
              <a:rPr sz="4800" b="1" spc="-15" dirty="0">
                <a:latin typeface="Arial MT"/>
                <a:cs typeface="Arial MT"/>
              </a:rPr>
              <a:t> </a:t>
            </a:r>
            <a:r>
              <a:rPr sz="4800" b="1" dirty="0">
                <a:latin typeface="Arial MT"/>
                <a:cs typeface="Arial MT"/>
              </a:rPr>
              <a:t>e</a:t>
            </a:r>
            <a:r>
              <a:rPr sz="4800" b="1" spc="-10" dirty="0">
                <a:latin typeface="Arial MT"/>
                <a:cs typeface="Arial MT"/>
              </a:rPr>
              <a:t> </a:t>
            </a:r>
            <a:r>
              <a:rPr sz="4800" b="1" spc="-5" dirty="0">
                <a:latin typeface="Arial MT"/>
                <a:cs typeface="Arial MT"/>
              </a:rPr>
              <a:t>Sugestões:</a:t>
            </a:r>
            <a:endParaRPr sz="4800" b="1" dirty="0">
              <a:latin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462924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6F1E4E9-8A97-3250-5B42-6DC065F6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63" name="object 2">
            <a:extLst>
              <a:ext uri="{FF2B5EF4-FFF2-40B4-BE49-F238E27FC236}">
                <a16:creationId xmlns:a16="http://schemas.microsoft.com/office/drawing/2014/main" id="{CD91E727-04F8-AEE3-A4A7-254512417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95663" y="1446213"/>
            <a:ext cx="5402262" cy="2708275"/>
          </a:xfrm>
        </p:spPr>
        <p:txBody>
          <a:bodyPr tIns="12065">
            <a:spAutoFit/>
          </a:bodyPr>
          <a:lstStyle/>
          <a:p>
            <a:pPr marL="12700" indent="1084263">
              <a:lnSpc>
                <a:spcPct val="100000"/>
              </a:lnSpc>
              <a:spcBef>
                <a:spcPts val="100"/>
              </a:spcBef>
            </a:pPr>
            <a:r>
              <a:rPr lang="pt-BR" altLang="pt-BR" sz="8800" b="0">
                <a:latin typeface="Calibri" panose="020F0502020204030204" pitchFamily="34" charset="0"/>
                <a:cs typeface="Calibri" panose="020F0502020204030204" pitchFamily="34" charset="0"/>
              </a:rPr>
              <a:t>MUITO  OBRIGADO!</a:t>
            </a:r>
            <a:endParaRPr lang="pt-BR" altLang="pt-BR" sz="8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>
            <a:extLst>
              <a:ext uri="{FF2B5EF4-FFF2-40B4-BE49-F238E27FC236}">
                <a16:creationId xmlns:a16="http://schemas.microsoft.com/office/drawing/2014/main" id="{0962DC77-59D4-9134-9C29-FBD733229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DABB6BA-6ADD-DE2C-7D2C-05E5A70847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15887" y="1157136"/>
            <a:ext cx="11512761" cy="5233484"/>
          </a:xfrm>
        </p:spPr>
        <p:txBody>
          <a:bodyPr tIns="12700" rtlCol="0">
            <a:spAutoFit/>
          </a:bodyPr>
          <a:lstStyle/>
          <a:p>
            <a:pPr marL="0" indent="0" algn="just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  <a:defRPr/>
            </a:pPr>
            <a:r>
              <a:rPr lang="pt-BR"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RECEITA:</a:t>
            </a:r>
          </a:p>
          <a:p>
            <a:pPr marL="0" indent="0" algn="just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  <a:defRPr/>
            </a:pPr>
            <a:endParaRPr lang="pt-BR" sz="1800" b="1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527685" algn="l"/>
              </a:tabLst>
              <a:defRPr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elaboração do anexo das Receitas foi utilizado o Ementário da Receita para 2026 e validados os códigos     pela Coordenadoria Geral de Contabilidade.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Nos lançamentos das receitas, foi considerado a Portaria STN nº 710/2021 e suas alterações.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Esta portaria estabelece a classificação das fontes ou destinações de recursos a ser utilizada por Estados, Distrito Federal e Municípios. </a:t>
            </a:r>
            <a:r>
              <a:rPr lang="pt-BR" sz="3200" b="1" dirty="0"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https://www.gov.br/tesouronacional/pt-br/contabilidade-e-custos/federacao/fonte-ou-destinacao-de-recursos</a:t>
            </a:r>
            <a:r>
              <a:rPr lang="pt-BR" sz="3200" b="1" dirty="0">
                <a:highlight>
                  <a:srgbClr val="0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A6E5B2EB-E176-4E7C-82DF-BB54F4C92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A5EEE90C-9CE1-4CCE-2CD2-F1239B86889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5360" y="1052736"/>
            <a:ext cx="11593288" cy="5100114"/>
          </a:xfrm>
        </p:spPr>
        <p:txBody>
          <a:bodyPr tIns="1270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100"/>
              </a:spcBef>
              <a:tabLst>
                <a:tab pos="527685" algn="l"/>
              </a:tabLst>
              <a:defRPr/>
            </a:pPr>
            <a:r>
              <a:rPr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	</a:t>
            </a:r>
            <a:r>
              <a:rPr lang="pt-BR"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DESPESAS</a:t>
            </a:r>
            <a:r>
              <a:rPr sz="3200" b="1" spc="-5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pt-BR" sz="3200" b="1" spc="-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Revisão qualitativa no cadastro de ações no SIOP:</a:t>
            </a:r>
          </a:p>
          <a:p>
            <a:pPr marL="0" indent="0" algn="just">
              <a:defRPr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Efetuar revisão de todas as ações que estejam faltando informações obrigatórios de apresentação no QDD, como: </a:t>
            </a:r>
            <a:r>
              <a:rPr lang="pt-BR" sz="3200" b="1" dirty="0"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Produto, Unidade de Medida e Quantidade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defRPr/>
            </a:pPr>
            <a:endParaRPr lang="pt-B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Revisão da Classificação de Função e </a:t>
            </a:r>
            <a:r>
              <a:rPr lang="pt-BR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SubFunção</a:t>
            </a: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 acordo com a Portaria 42/1999:</a:t>
            </a:r>
          </a:p>
          <a:p>
            <a:pPr marL="0" indent="0" algn="just">
              <a:defRPr/>
            </a:pPr>
            <a:r>
              <a:rPr lang="pt-BR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Efetuar a revisão das funções e subfunções de acordo com a Portaria 42/1999, conferindo se elas fazem referência a devida classificação do seu órgão.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4004146C-EBF9-EF8E-4F98-0E55B98EF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object 3">
            <a:extLst>
              <a:ext uri="{FF2B5EF4-FFF2-40B4-BE49-F238E27FC236}">
                <a16:creationId xmlns:a16="http://schemas.microsoft.com/office/drawing/2014/main" id="{017370B9-27A3-D6F6-CD0C-217BB373B7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15875"/>
            <a:ext cx="11520488" cy="7053213"/>
          </a:xfrm>
          <a:prstGeom prst="rect">
            <a:avLst/>
          </a:prstGeom>
          <a:noFill/>
          <a:ln>
            <a:noFill/>
          </a:ln>
        </p:spPr>
        <p:txBody>
          <a:bodyPr lIns="0" tIns="12700" rIns="0" bIns="0">
            <a:spAutoFit/>
          </a:bodyPr>
          <a:lstStyle>
            <a:lvl1pPr marL="12700"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527050" indent="-514350" algn="ctr">
              <a:spcBef>
                <a:spcPts val="100"/>
              </a:spcBef>
              <a:buFontTx/>
              <a:buAutoNum type="arabicPeriod" startAt="2"/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DESPESAS:</a:t>
            </a:r>
          </a:p>
          <a:p>
            <a:pPr>
              <a:spcBef>
                <a:spcPts val="100"/>
              </a:spcBef>
              <a:defRPr/>
            </a:pPr>
            <a:endParaRPr lang="pt-BR" altLang="pt-BR" sz="2000" b="1" dirty="0"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>
              <a:spcBef>
                <a:spcPts val="100"/>
              </a:spcBef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1 - Criação de Novas Ações Orçamentárias:</a:t>
            </a:r>
          </a:p>
          <a:p>
            <a:pPr>
              <a:spcBef>
                <a:spcPts val="38"/>
              </a:spcBef>
              <a:defRPr/>
            </a:pPr>
            <a:endParaRPr lang="pt-BR" altLang="pt-BR" sz="1200" b="1" dirty="0"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Existindo a necessidade de criação de novas ações orçamentárias, deve ser  enviado ofício diretamente ao Gabinete da SEPLAG solicitando a referida  criação, incluindo no ofício todas as informações sobre a ação que devemos  cadastrar.</a:t>
            </a:r>
          </a:p>
          <a:p>
            <a:pPr algn="just">
              <a:defRPr/>
            </a:pPr>
            <a:endParaRPr lang="pt-BR" altLang="pt-BR" sz="1100" b="1" dirty="0"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2 - Ações Obrigatórias:</a:t>
            </a:r>
          </a:p>
          <a:p>
            <a:pPr>
              <a:spcBef>
                <a:spcPts val="25"/>
              </a:spcBef>
              <a:defRPr/>
            </a:pPr>
            <a:endParaRPr lang="pt-BR" altLang="pt-BR" sz="1200" b="1" dirty="0"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lvl="1">
              <a:spcBef>
                <a:spcPts val="100"/>
              </a:spcBef>
              <a:buFontTx/>
              <a:buChar char="•"/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Despesa Salário Família – 339008;</a:t>
            </a:r>
          </a:p>
          <a:p>
            <a:pPr lvl="1">
              <a:buFontTx/>
              <a:buChar char="•"/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Despesa com Previdência Privada - 319007</a:t>
            </a:r>
          </a:p>
          <a:p>
            <a:pPr lvl="1">
              <a:buFontTx/>
              <a:buChar char="•"/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Despesa com Serviços e Equipamentos de Informática;</a:t>
            </a:r>
          </a:p>
          <a:p>
            <a:pPr lvl="1">
              <a:buFontTx/>
              <a:buChar char="•"/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Despesa com Auxílio Alimentação, Vale Transporte e Auxilio Transporte;</a:t>
            </a:r>
          </a:p>
          <a:p>
            <a:pPr lvl="1">
              <a:buFontTx/>
              <a:buChar char="•"/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Indenização, Restituição, Sentenças Judiciais e Despesas de Exercício Anterior.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5B5059D0-4782-58B9-5F4A-DF703474E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C1F339E2-8EF4-3D93-0D25-7A39B79C64B0}"/>
              </a:ext>
            </a:extLst>
          </p:cNvPr>
          <p:cNvSpPr txBox="1"/>
          <p:nvPr/>
        </p:nvSpPr>
        <p:spPr>
          <a:xfrm>
            <a:off x="407368" y="116632"/>
            <a:ext cx="11377264" cy="6476132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lvl="1" algn="ctr">
              <a:buFontTx/>
              <a:buChar char="•"/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Despesas com Passagens Aéreas:</a:t>
            </a:r>
          </a:p>
          <a:p>
            <a:pPr>
              <a:spcBef>
                <a:spcPts val="38"/>
              </a:spcBef>
              <a:defRPr/>
            </a:pPr>
            <a:endParaRPr lang="pt-BR" altLang="pt-BR" sz="2800" b="1" dirty="0"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Decreto nº 44.346/2023 – Trata sobre Emissão de Passagem Aérea.</a:t>
            </a:r>
            <a:endParaRPr lang="pt-BR" altLang="pt-BR" sz="2800" b="1" i="1" dirty="0">
              <a:solidFill>
                <a:srgbClr val="333333"/>
              </a:solidFill>
              <a:latin typeface="Friends"/>
              <a:ea typeface="Arial MT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Este Decreto determina que a Execução de Despesas com Passagem Aéreas, sejam feitos através da Unidade Orçamentária dos Encargos Gerais sob a Supervisão da SEAD. </a:t>
            </a: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As exceções a esta obrigatoriedade, estão estabelecidas no § 1º do Art. 2º: </a:t>
            </a:r>
            <a:r>
              <a:rPr lang="pt-BR" sz="2800" b="1" dirty="0">
                <a:solidFill>
                  <a:srgbClr val="333333"/>
                </a:solidFill>
                <a:highlight>
                  <a:srgbClr val="FFFF00"/>
                </a:highlight>
                <a:latin typeface="Friends"/>
              </a:rPr>
              <a:t>§ 1º Serão de competência dos órgãos executores das respectivas dotações orçamentárias, a emissão de passagens aéreas relacionadas ao programa Tratamento Fora de Domicílio - que trata Portaria SAS/MS nº 055, de 24 de fevereiro de 1.999 - e as custeadas com recursos de convênios ou operações de crédito.</a:t>
            </a:r>
            <a:endParaRPr lang="pt-BR" altLang="pt-BR" sz="2800" b="1" dirty="0">
              <a:highlight>
                <a:srgbClr val="FFFF00"/>
              </a:highlight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	Sendo assim, não será permitido o lançamento de despesas com Passagem Aérea, a nenhum órgão que esteja abrangido pelo decreto acima citado.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>
            <a:extLst>
              <a:ext uri="{FF2B5EF4-FFF2-40B4-BE49-F238E27FC236}">
                <a16:creationId xmlns:a16="http://schemas.microsoft.com/office/drawing/2014/main" id="{BBD29545-DD25-DAEF-0CF6-CD6B11381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object 3">
            <a:extLst>
              <a:ext uri="{FF2B5EF4-FFF2-40B4-BE49-F238E27FC236}">
                <a16:creationId xmlns:a16="http://schemas.microsoft.com/office/drawing/2014/main" id="{C0284789-F446-E593-94F9-5753C9B5B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320675"/>
            <a:ext cx="114490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12700"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lvl="1" algn="ctr">
              <a:spcBef>
                <a:spcPts val="1688"/>
              </a:spcBef>
              <a:buFontTx/>
              <a:buChar char="•"/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Preenchimento de Marcadores:</a:t>
            </a:r>
          </a:p>
          <a:p>
            <a:pPr>
              <a:spcBef>
                <a:spcPts val="1675"/>
              </a:spcBef>
            </a:pPr>
            <a:r>
              <a:rPr lang="pt-BR" altLang="pt-BR" sz="2800" b="1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	Devemos nos atentar para a obrigatoriedade de marcação para destinações de despesas especificas, conforme exemplos abaixo:</a:t>
            </a:r>
          </a:p>
        </p:txBody>
      </p:sp>
      <p:pic>
        <p:nvPicPr>
          <p:cNvPr id="22532" name="Imagem 3">
            <a:extLst>
              <a:ext uri="{FF2B5EF4-FFF2-40B4-BE49-F238E27FC236}">
                <a16:creationId xmlns:a16="http://schemas.microsoft.com/office/drawing/2014/main" id="{7332C266-5634-81D5-9001-CBE4B65D3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1968500"/>
            <a:ext cx="11074400" cy="477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>
            <a:extLst>
              <a:ext uri="{FF2B5EF4-FFF2-40B4-BE49-F238E27FC236}">
                <a16:creationId xmlns:a16="http://schemas.microsoft.com/office/drawing/2014/main" id="{9A382876-966A-02F0-0DD2-7B14C1D5A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750"/>
            <a:ext cx="12192000" cy="687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B329CED0-C8FC-9934-4B08-9AD550449465}"/>
              </a:ext>
            </a:extLst>
          </p:cNvPr>
          <p:cNvSpPr txBox="1"/>
          <p:nvPr/>
        </p:nvSpPr>
        <p:spPr>
          <a:xfrm>
            <a:off x="407988" y="935038"/>
            <a:ext cx="11520487" cy="5886227"/>
          </a:xfrm>
          <a:prstGeom prst="rect">
            <a:avLst/>
          </a:prstGeom>
        </p:spPr>
        <p:txBody>
          <a:bodyPr lIns="0" tIns="12700" rIns="0" bIns="0">
            <a:spAutoFit/>
          </a:bodyPr>
          <a:lstStyle>
            <a:lvl1pPr marL="12700"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5270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just">
              <a:spcBef>
                <a:spcPts val="100"/>
              </a:spcBef>
              <a:defRPr/>
            </a:pPr>
            <a:r>
              <a:rPr lang="pt-BR" altLang="pt-BR" sz="2000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2.	Despesas:</a:t>
            </a:r>
          </a:p>
          <a:p>
            <a:pPr lvl="1" algn="just">
              <a:spcBef>
                <a:spcPts val="1688"/>
              </a:spcBef>
              <a:buFontTx/>
              <a:buChar char="•"/>
              <a:defRPr/>
            </a:pPr>
            <a:r>
              <a:rPr lang="pt-BR" altLang="pt-BR" sz="2000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Preenchimento de Marcadores:</a:t>
            </a:r>
          </a:p>
          <a:p>
            <a:pPr algn="just">
              <a:spcBef>
                <a:spcPts val="1675"/>
              </a:spcBef>
              <a:defRPr/>
            </a:pPr>
            <a:r>
              <a:rPr lang="pt-BR" altLang="pt-BR" sz="2000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	Devemos nos atentar para a necessidade de marcação para destinações de despesas especificas, conforme exemplos abaixo:</a:t>
            </a:r>
          </a:p>
          <a:p>
            <a:pPr marL="355600" indent="-342900" algn="just">
              <a:spcBef>
                <a:spcPts val="1675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Marcação para despesas com OD;</a:t>
            </a:r>
          </a:p>
          <a:p>
            <a:pPr marL="355600" indent="-342900" algn="just">
              <a:spcBef>
                <a:spcPts val="1675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Marcação para despesas com Gênero e Orçamento de Criança e Adolescente.</a:t>
            </a:r>
          </a:p>
          <a:p>
            <a:pPr marL="355600" indent="-342900" algn="just">
              <a:spcBef>
                <a:spcPts val="1675"/>
              </a:spcBef>
              <a:buFont typeface="Arial" panose="020B0604020202020204" pitchFamily="34" charset="0"/>
              <a:buChar char="•"/>
              <a:defRPr/>
            </a:pPr>
            <a:r>
              <a:rPr lang="pt-BR" altLang="pt-BR" sz="2000" dirty="0">
                <a:highlight>
                  <a:srgbClr val="FFFF00"/>
                </a:highlight>
                <a:latin typeface="Times New Roman" panose="02020603050405020304" pitchFamily="18" charset="0"/>
                <a:ea typeface="Arial MT"/>
                <a:cs typeface="Times New Roman" panose="02020603050405020304" pitchFamily="18" charset="0"/>
              </a:rPr>
              <a:t>Marcação para Despesas Ambientais. – Novidade para o PLOA 2025.</a:t>
            </a:r>
          </a:p>
          <a:p>
            <a:pPr marL="355600" indent="-342900" algn="just">
              <a:spcBef>
                <a:spcPts val="1675"/>
              </a:spcBef>
              <a:buFont typeface="Arial" panose="020B0604020202020204" pitchFamily="34" charset="0"/>
              <a:buChar char="•"/>
              <a:defRPr/>
            </a:pPr>
            <a:endParaRPr lang="pt-BR" altLang="pt-BR" sz="2000" dirty="0">
              <a:highlight>
                <a:srgbClr val="FFFF00"/>
              </a:highlight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marL="355600" indent="-342900" algn="just">
              <a:spcBef>
                <a:spcPts val="1675"/>
              </a:spcBef>
              <a:buFont typeface="Arial" panose="020B0604020202020204" pitchFamily="34" charset="0"/>
              <a:buChar char="•"/>
              <a:defRPr/>
            </a:pPr>
            <a:endParaRPr lang="pt-BR" altLang="pt-BR" sz="2000" dirty="0">
              <a:highlight>
                <a:srgbClr val="FFFF00"/>
              </a:highlight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marL="355600" indent="-342900" algn="just">
              <a:spcBef>
                <a:spcPts val="1675"/>
              </a:spcBef>
              <a:buFont typeface="Arial" panose="020B0604020202020204" pitchFamily="34" charset="0"/>
              <a:buChar char="•"/>
              <a:defRPr/>
            </a:pPr>
            <a:endParaRPr lang="pt-BR" altLang="pt-BR" sz="2000" dirty="0">
              <a:highlight>
                <a:srgbClr val="FFFF00"/>
              </a:highlight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algn="just">
              <a:spcBef>
                <a:spcPts val="1675"/>
              </a:spcBef>
              <a:defRPr/>
            </a:pPr>
            <a:endParaRPr lang="pt-BR" altLang="pt-BR" sz="2000" dirty="0">
              <a:highlight>
                <a:srgbClr val="FFFF00"/>
              </a:highlight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  <a:p>
            <a:pPr algn="just">
              <a:spcBef>
                <a:spcPts val="1675"/>
              </a:spcBef>
              <a:defRPr/>
            </a:pPr>
            <a:endParaRPr lang="pt-BR" altLang="pt-BR" sz="2000" dirty="0">
              <a:highlight>
                <a:srgbClr val="FFFF00"/>
              </a:highlight>
              <a:latin typeface="Times New Roman" panose="02020603050405020304" pitchFamily="18" charset="0"/>
              <a:ea typeface="Arial MT"/>
              <a:cs typeface="Times New Roman" panose="02020603050405020304" pitchFamily="18" charset="0"/>
            </a:endParaRPr>
          </a:p>
        </p:txBody>
      </p:sp>
      <p:pic>
        <p:nvPicPr>
          <p:cNvPr id="23556" name="Imagem 3">
            <a:extLst>
              <a:ext uri="{FF2B5EF4-FFF2-40B4-BE49-F238E27FC236}">
                <a16:creationId xmlns:a16="http://schemas.microsoft.com/office/drawing/2014/main" id="{DA1E91C8-0588-D8D3-09F3-928F8E0CA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4575"/>
            <a:ext cx="12192000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0">
          <a:lnSpc>
            <a:spcPct val="93000"/>
          </a:lnSpc>
          <a:spcBef>
            <a:spcPts val="13"/>
          </a:spcBef>
          <a:spcAft>
            <a:spcPts val="13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pt-BR" sz="1800" b="0" i="0" u="none" strike="noStrike" cap="none" normalizeH="0" baseline="0" smtClean="0">
            <a:ln>
              <a:noFill/>
            </a:ln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1149</Words>
  <Application>Microsoft Office PowerPoint</Application>
  <PresentationFormat>Widescreen</PresentationFormat>
  <Paragraphs>100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11</vt:i4>
      </vt:variant>
      <vt:variant>
        <vt:lpstr>Títulos de slides</vt:lpstr>
      </vt:variant>
      <vt:variant>
        <vt:i4>31</vt:i4>
      </vt:variant>
    </vt:vector>
  </HeadingPairs>
  <TitlesOfParts>
    <vt:vector size="47" baseType="lpstr">
      <vt:lpstr>Arial</vt:lpstr>
      <vt:lpstr>Arial MT</vt:lpstr>
      <vt:lpstr>Calibri</vt:lpstr>
      <vt:lpstr>Friends</vt:lpstr>
      <vt:lpstr>Times New Roman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MUITO  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indira</dc:creator>
  <cp:lastModifiedBy>Cavalcanti, Ricardo</cp:lastModifiedBy>
  <cp:revision>53</cp:revision>
  <cp:lastPrinted>1601-01-01T00:00:00Z</cp:lastPrinted>
  <dcterms:created xsi:type="dcterms:W3CDTF">2023-10-17T20:04:45Z</dcterms:created>
  <dcterms:modified xsi:type="dcterms:W3CDTF">2025-09-03T19:05:45Z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PresentationFormat">
    <vt:lpwstr>Widescreen</vt:lpwstr>
  </property>
  <property fmtid="{D5CDD505-2E9C-101B-9397-08002B2CF9AE}" pid="4" name="Slides">
    <vt:i4>2</vt:i4>
  </property>
</Properties>
</file>